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60cf4c667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d924cd6b74308"/>
  </p:sldMasterIdLst>
  <p:sldIdLst>
    <p:sldId xmlns:r="http://schemas.openxmlformats.org/officeDocument/2006/relationships" id="256" r:id="Rba98a8d7fcfb43b8"/>
    <p:sldId xmlns:r="http://schemas.openxmlformats.org/officeDocument/2006/relationships" id="257" r:id="R40ee2e8b67164e2c"/>
    <p:sldId xmlns:r="http://schemas.openxmlformats.org/officeDocument/2006/relationships" id="258" r:id="Ra6ed9183c1924b89"/>
    <p:sldId xmlns:r="http://schemas.openxmlformats.org/officeDocument/2006/relationships" id="259" r:id="R636befc000304f80"/>
    <p:sldId xmlns:r="http://schemas.openxmlformats.org/officeDocument/2006/relationships" id="260" r:id="Ra59f8be0d7e54dbb"/>
    <p:sldId xmlns:r="http://schemas.openxmlformats.org/officeDocument/2006/relationships" id="261" r:id="R41f2968840154d90"/>
    <p:sldId xmlns:r="http://schemas.openxmlformats.org/officeDocument/2006/relationships" id="262" r:id="Rfbcff38800f9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d924cd6b74308" /><Relationship Type="http://schemas.openxmlformats.org/officeDocument/2006/relationships/slide" Target="/ppt/slides/slide1.xml" Id="Rba98a8d7fcfb43b8" /><Relationship Type="http://schemas.openxmlformats.org/officeDocument/2006/relationships/slide" Target="/ppt/slides/slide2.xml" Id="R40ee2e8b67164e2c" /><Relationship Type="http://schemas.openxmlformats.org/officeDocument/2006/relationships/slide" Target="/ppt/slides/slide3.xml" Id="Ra6ed9183c1924b89" /><Relationship Type="http://schemas.openxmlformats.org/officeDocument/2006/relationships/slide" Target="/ppt/slides/slide4.xml" Id="R636befc000304f80" /><Relationship Type="http://schemas.openxmlformats.org/officeDocument/2006/relationships/slide" Target="/ppt/slides/slide5.xml" Id="Ra59f8be0d7e54dbb" /><Relationship Type="http://schemas.openxmlformats.org/officeDocument/2006/relationships/slide" Target="/ppt/slides/slide6.xml" Id="R41f2968840154d90" /><Relationship Type="http://schemas.openxmlformats.org/officeDocument/2006/relationships/slide" Target="/ppt/slides/slide7.xml" Id="Rfbcff38800f9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3780d5c45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8007884a486b" /><Relationship Type="http://schemas.openxmlformats.org/officeDocument/2006/relationships/theme" Target="/ppt/slideMasters/theme/theme1.xml" Id="Ra2792bd0949b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f8007884a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a512a8d4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1e85408f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88101028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034ef5d4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7cf3f33ff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809e2eb5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915719d4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