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83de5c0b9d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5bfc2204b40ae"/>
  </p:sldMasterIdLst>
  <p:sldIdLst>
    <p:sldId xmlns:r="http://schemas.openxmlformats.org/officeDocument/2006/relationships" id="256" r:id="R82641fe35b7c48fb"/>
    <p:sldId xmlns:r="http://schemas.openxmlformats.org/officeDocument/2006/relationships" id="257" r:id="R88c756a3a02c448a"/>
    <p:sldId xmlns:r="http://schemas.openxmlformats.org/officeDocument/2006/relationships" id="258" r:id="R0d98fe3b83d84660"/>
    <p:sldId xmlns:r="http://schemas.openxmlformats.org/officeDocument/2006/relationships" id="259" r:id="R10c446db78fa4270"/>
    <p:sldId xmlns:r="http://schemas.openxmlformats.org/officeDocument/2006/relationships" id="260" r:id="R8d093c95f4a74adc"/>
    <p:sldId xmlns:r="http://schemas.openxmlformats.org/officeDocument/2006/relationships" id="261" r:id="Re419c65d00b8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5bfc2204b40ae" /><Relationship Type="http://schemas.openxmlformats.org/officeDocument/2006/relationships/slide" Target="/ppt/slides/slide1.xml" Id="R82641fe35b7c48fb" /><Relationship Type="http://schemas.openxmlformats.org/officeDocument/2006/relationships/slide" Target="/ppt/slides/slide2.xml" Id="R88c756a3a02c448a" /><Relationship Type="http://schemas.openxmlformats.org/officeDocument/2006/relationships/slide" Target="/ppt/slides/slide3.xml" Id="R0d98fe3b83d84660" /><Relationship Type="http://schemas.openxmlformats.org/officeDocument/2006/relationships/slide" Target="/ppt/slides/slide4.xml" Id="R10c446db78fa4270" /><Relationship Type="http://schemas.openxmlformats.org/officeDocument/2006/relationships/slide" Target="/ppt/slides/slide5.xml" Id="R8d093c95f4a74adc" /><Relationship Type="http://schemas.openxmlformats.org/officeDocument/2006/relationships/slide" Target="/ppt/slides/slide6.xml" Id="Re419c65d00b8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30b5963554b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aacc4ada54620" /><Relationship Type="http://schemas.openxmlformats.org/officeDocument/2006/relationships/theme" Target="/ppt/slideMasters/theme/theme1.xml" Id="Rf1da561ad34849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aacc4ada5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b603db9b1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9f1e88d2348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781a1da2b49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bfaacc5d84e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45480ff954a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84dded8d949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MELESIO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8. etasje, Oppgang E, Munkedamsveien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924 439 947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