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2678afa4634a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829a8b133410b"/>
  </p:sldMasterIdLst>
  <p:sldIdLst>
    <p:sldId xmlns:r="http://schemas.openxmlformats.org/officeDocument/2006/relationships" id="256" r:id="R6b24f8b382b34ed9"/>
    <p:sldId xmlns:r="http://schemas.openxmlformats.org/officeDocument/2006/relationships" id="257" r:id="R9d6811e661934f25"/>
    <p:sldId xmlns:r="http://schemas.openxmlformats.org/officeDocument/2006/relationships" id="258" r:id="R7e1a48be5a934b7c"/>
    <p:sldId xmlns:r="http://schemas.openxmlformats.org/officeDocument/2006/relationships" id="259" r:id="Rff7e3f60a0d24620"/>
    <p:sldId xmlns:r="http://schemas.openxmlformats.org/officeDocument/2006/relationships" id="260" r:id="Rc9bfee6294504c1a"/>
    <p:sldId xmlns:r="http://schemas.openxmlformats.org/officeDocument/2006/relationships" id="261" r:id="Rdfd88ca9d7204c44"/>
    <p:sldId xmlns:r="http://schemas.openxmlformats.org/officeDocument/2006/relationships" id="262" r:id="R893eedafd9ae42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829a8b133410b" /><Relationship Type="http://schemas.openxmlformats.org/officeDocument/2006/relationships/slide" Target="/ppt/slides/slide1.xml" Id="R6b24f8b382b34ed9" /><Relationship Type="http://schemas.openxmlformats.org/officeDocument/2006/relationships/slide" Target="/ppt/slides/slide2.xml" Id="R9d6811e661934f25" /><Relationship Type="http://schemas.openxmlformats.org/officeDocument/2006/relationships/slide" Target="/ppt/slides/slide3.xml" Id="R7e1a48be5a934b7c" /><Relationship Type="http://schemas.openxmlformats.org/officeDocument/2006/relationships/slide" Target="/ppt/slides/slide4.xml" Id="Rff7e3f60a0d24620" /><Relationship Type="http://schemas.openxmlformats.org/officeDocument/2006/relationships/slide" Target="/ppt/slides/slide5.xml" Id="Rc9bfee6294504c1a" /><Relationship Type="http://schemas.openxmlformats.org/officeDocument/2006/relationships/slide" Target="/ppt/slides/slide6.xml" Id="Rdfd88ca9d7204c44" /><Relationship Type="http://schemas.openxmlformats.org/officeDocument/2006/relationships/slide" Target="/ppt/slides/slide7.xml" Id="R893eedafd9ae42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fcdc20ee6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61eb9bf0e4c9b" /><Relationship Type="http://schemas.openxmlformats.org/officeDocument/2006/relationships/theme" Target="/ppt/slideMasters/theme/theme1.xml" Id="R12281ac42267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61eb9bf0e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fb9f93aac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c057d5e57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756e0cd8e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ffab58aa043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c9d33bf9145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5a4721e5b4b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3fd23c9e9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INVEST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TONE GRETE ØSTBY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