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0dffbca79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d671b1eea45c8"/>
  </p:sldMasterIdLst>
  <p:sldIdLst>
    <p:sldId xmlns:r="http://schemas.openxmlformats.org/officeDocument/2006/relationships" id="256" r:id="R2ffe420752084c67"/>
    <p:sldId xmlns:r="http://schemas.openxmlformats.org/officeDocument/2006/relationships" id="257" r:id="Re4d0575a4bba49b9"/>
    <p:sldId xmlns:r="http://schemas.openxmlformats.org/officeDocument/2006/relationships" id="258" r:id="R1acd5921e15d4556"/>
    <p:sldId xmlns:r="http://schemas.openxmlformats.org/officeDocument/2006/relationships" id="259" r:id="R14375cf2bdf549cb"/>
    <p:sldId xmlns:r="http://schemas.openxmlformats.org/officeDocument/2006/relationships" id="260" r:id="R634ef53f847a4c55"/>
    <p:sldId xmlns:r="http://schemas.openxmlformats.org/officeDocument/2006/relationships" id="261" r:id="R2d7e6a8bd9624f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d671b1eea45c8" /><Relationship Type="http://schemas.openxmlformats.org/officeDocument/2006/relationships/slide" Target="/ppt/slides/slide1.xml" Id="R2ffe420752084c67" /><Relationship Type="http://schemas.openxmlformats.org/officeDocument/2006/relationships/slide" Target="/ppt/slides/slide2.xml" Id="Re4d0575a4bba49b9" /><Relationship Type="http://schemas.openxmlformats.org/officeDocument/2006/relationships/slide" Target="/ppt/slides/slide3.xml" Id="R1acd5921e15d4556" /><Relationship Type="http://schemas.openxmlformats.org/officeDocument/2006/relationships/slide" Target="/ppt/slides/slide4.xml" Id="R14375cf2bdf549cb" /><Relationship Type="http://schemas.openxmlformats.org/officeDocument/2006/relationships/slide" Target="/ppt/slides/slide5.xml" Id="R634ef53f847a4c55" /><Relationship Type="http://schemas.openxmlformats.org/officeDocument/2006/relationships/slide" Target="/ppt/slides/slide6.xml" Id="R2d7e6a8bd9624f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f329e0224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8e50eefb4ab4" /><Relationship Type="http://schemas.openxmlformats.org/officeDocument/2006/relationships/theme" Target="/ppt/slideMasters/theme/theme1.xml" Id="R916b4e649413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f8e50eefb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ee4d96a4d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097cf8473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efcddcde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ee5967df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6e57e90e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817aedd7e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