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0f02039c9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4029adafe49ed"/>
  </p:sldMasterIdLst>
  <p:sldIdLst>
    <p:sldId xmlns:r="http://schemas.openxmlformats.org/officeDocument/2006/relationships" id="256" r:id="Rd37fbde9ae064101"/>
    <p:sldId xmlns:r="http://schemas.openxmlformats.org/officeDocument/2006/relationships" id="257" r:id="R796a73de511a472a"/>
    <p:sldId xmlns:r="http://schemas.openxmlformats.org/officeDocument/2006/relationships" id="258" r:id="R7312948845604297"/>
    <p:sldId xmlns:r="http://schemas.openxmlformats.org/officeDocument/2006/relationships" id="259" r:id="Rf90e9162ad3a4d4e"/>
    <p:sldId xmlns:r="http://schemas.openxmlformats.org/officeDocument/2006/relationships" id="260" r:id="R8065df7f77864476"/>
    <p:sldId xmlns:r="http://schemas.openxmlformats.org/officeDocument/2006/relationships" id="261" r:id="Rb7df762e41d24555"/>
    <p:sldId xmlns:r="http://schemas.openxmlformats.org/officeDocument/2006/relationships" id="262" r:id="R6c3cbb329518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4029adafe49ed" /><Relationship Type="http://schemas.openxmlformats.org/officeDocument/2006/relationships/slide" Target="/ppt/slides/slide1.xml" Id="Rd37fbde9ae064101" /><Relationship Type="http://schemas.openxmlformats.org/officeDocument/2006/relationships/slide" Target="/ppt/slides/slide2.xml" Id="R796a73de511a472a" /><Relationship Type="http://schemas.openxmlformats.org/officeDocument/2006/relationships/slide" Target="/ppt/slides/slide3.xml" Id="R7312948845604297" /><Relationship Type="http://schemas.openxmlformats.org/officeDocument/2006/relationships/slide" Target="/ppt/slides/slide4.xml" Id="Rf90e9162ad3a4d4e" /><Relationship Type="http://schemas.openxmlformats.org/officeDocument/2006/relationships/slide" Target="/ppt/slides/slide5.xml" Id="R8065df7f77864476" /><Relationship Type="http://schemas.openxmlformats.org/officeDocument/2006/relationships/slide" Target="/ppt/slides/slide6.xml" Id="Rb7df762e41d24555" /><Relationship Type="http://schemas.openxmlformats.org/officeDocument/2006/relationships/slide" Target="/ppt/slides/slide7.xml" Id="R6c3cbb329518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50e3c0d59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5a3996744795" /><Relationship Type="http://schemas.openxmlformats.org/officeDocument/2006/relationships/theme" Target="/ppt/slideMasters/theme/theme1.xml" Id="R7ca7970c9356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65a399674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a07378bc0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4d9bd777f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4ca795275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505f8dc19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101f6590c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e2365b17a47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0da5971df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 ACCOUNTING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Kontorhuset, 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ole@limbe.no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