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35b0ae53c640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9331ce9bbc4203"/>
  </p:sldMasterIdLst>
  <p:sldIdLst>
    <p:sldId xmlns:r="http://schemas.openxmlformats.org/officeDocument/2006/relationships" id="256" r:id="R275117a08d494f5e"/>
    <p:sldId xmlns:r="http://schemas.openxmlformats.org/officeDocument/2006/relationships" id="257" r:id="R7c764d0009234cb3"/>
    <p:sldId xmlns:r="http://schemas.openxmlformats.org/officeDocument/2006/relationships" id="258" r:id="R20f8b9398d9742dc"/>
    <p:sldId xmlns:r="http://schemas.openxmlformats.org/officeDocument/2006/relationships" id="259" r:id="R690229d0d86343a5"/>
    <p:sldId xmlns:r="http://schemas.openxmlformats.org/officeDocument/2006/relationships" id="260" r:id="R07ecc0e9a02f408d"/>
    <p:sldId xmlns:r="http://schemas.openxmlformats.org/officeDocument/2006/relationships" id="261" r:id="Rc53aabbdbacf4ec9"/>
    <p:sldId xmlns:r="http://schemas.openxmlformats.org/officeDocument/2006/relationships" id="262" r:id="Refb84eb26a394f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9331ce9bbc4203" /><Relationship Type="http://schemas.openxmlformats.org/officeDocument/2006/relationships/slide" Target="/ppt/slides/slide1.xml" Id="R275117a08d494f5e" /><Relationship Type="http://schemas.openxmlformats.org/officeDocument/2006/relationships/slide" Target="/ppt/slides/slide2.xml" Id="R7c764d0009234cb3" /><Relationship Type="http://schemas.openxmlformats.org/officeDocument/2006/relationships/slide" Target="/ppt/slides/slide3.xml" Id="R20f8b9398d9742dc" /><Relationship Type="http://schemas.openxmlformats.org/officeDocument/2006/relationships/slide" Target="/ppt/slides/slide4.xml" Id="R690229d0d86343a5" /><Relationship Type="http://schemas.openxmlformats.org/officeDocument/2006/relationships/slide" Target="/ppt/slides/slide5.xml" Id="R07ecc0e9a02f408d" /><Relationship Type="http://schemas.openxmlformats.org/officeDocument/2006/relationships/slide" Target="/ppt/slides/slide6.xml" Id="Rc53aabbdbacf4ec9" /><Relationship Type="http://schemas.openxmlformats.org/officeDocument/2006/relationships/slide" Target="/ppt/slides/slide7.xml" Id="Refb84eb26a394f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f55b504f9046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a460c67284c26" /><Relationship Type="http://schemas.openxmlformats.org/officeDocument/2006/relationships/theme" Target="/ppt/slideMasters/theme/theme1.xml" Id="Rb91515c8017c48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7a460c67284c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09992da234f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6a49f873747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e68ce966e4d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6a9532f434b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7e187e4484f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3676b4a8c48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5ad5a03b14f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QUALITY TRUSTED EXPERIENCE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TRUSTED EXPERIENCE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1 048 073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3 842 361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3 917 909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TORRES MARVIN-JAY IGNACIO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Torres, Bogstadveien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924 373 466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