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b9f546437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bf99e93b24a40"/>
  </p:sldMasterIdLst>
  <p:sldIdLst>
    <p:sldId xmlns:r="http://schemas.openxmlformats.org/officeDocument/2006/relationships" id="256" r:id="R9cbe6af8ad8848cd"/>
    <p:sldId xmlns:r="http://schemas.openxmlformats.org/officeDocument/2006/relationships" id="257" r:id="R8de88e32d41a402a"/>
    <p:sldId xmlns:r="http://schemas.openxmlformats.org/officeDocument/2006/relationships" id="258" r:id="Rbcbf8012fc57407f"/>
    <p:sldId xmlns:r="http://schemas.openxmlformats.org/officeDocument/2006/relationships" id="259" r:id="Rb1de7c77b2fb4fec"/>
    <p:sldId xmlns:r="http://schemas.openxmlformats.org/officeDocument/2006/relationships" id="260" r:id="R6e07c630897646a8"/>
    <p:sldId xmlns:r="http://schemas.openxmlformats.org/officeDocument/2006/relationships" id="261" r:id="Rd7feb704211b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bf99e93b24a40" /><Relationship Type="http://schemas.openxmlformats.org/officeDocument/2006/relationships/slide" Target="/ppt/slides/slide1.xml" Id="R9cbe6af8ad8848cd" /><Relationship Type="http://schemas.openxmlformats.org/officeDocument/2006/relationships/slide" Target="/ppt/slides/slide2.xml" Id="R8de88e32d41a402a" /><Relationship Type="http://schemas.openxmlformats.org/officeDocument/2006/relationships/slide" Target="/ppt/slides/slide3.xml" Id="Rbcbf8012fc57407f" /><Relationship Type="http://schemas.openxmlformats.org/officeDocument/2006/relationships/slide" Target="/ppt/slides/slide4.xml" Id="Rb1de7c77b2fb4fec" /><Relationship Type="http://schemas.openxmlformats.org/officeDocument/2006/relationships/slide" Target="/ppt/slides/slide5.xml" Id="R6e07c630897646a8" /><Relationship Type="http://schemas.openxmlformats.org/officeDocument/2006/relationships/slide" Target="/ppt/slides/slide6.xml" Id="Rd7feb704211b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4d3df0c95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ae3839a54cf9" /><Relationship Type="http://schemas.openxmlformats.org/officeDocument/2006/relationships/theme" Target="/ppt/slideMasters/theme/theme1.xml" Id="R22c691ef00f1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dae3839a5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67f492a5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5d20353b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18a21acb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dd994fd1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6eb849e8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edaef82b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