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df5ccf45be41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e3f4664aff49e1"/>
  </p:sldMasterIdLst>
  <p:sldIdLst>
    <p:sldId xmlns:r="http://schemas.openxmlformats.org/officeDocument/2006/relationships" id="256" r:id="R0069002937dc4c5c"/>
    <p:sldId xmlns:r="http://schemas.openxmlformats.org/officeDocument/2006/relationships" id="257" r:id="Rc7f2f8f458d04e34"/>
    <p:sldId xmlns:r="http://schemas.openxmlformats.org/officeDocument/2006/relationships" id="258" r:id="R451b70b8c7254415"/>
    <p:sldId xmlns:r="http://schemas.openxmlformats.org/officeDocument/2006/relationships" id="259" r:id="R4b2f48ff3e4b4b47"/>
    <p:sldId xmlns:r="http://schemas.openxmlformats.org/officeDocument/2006/relationships" id="260" r:id="R735cd7878d654059"/>
    <p:sldId xmlns:r="http://schemas.openxmlformats.org/officeDocument/2006/relationships" id="261" r:id="Re9a62126609042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3f4664aff49e1" /><Relationship Type="http://schemas.openxmlformats.org/officeDocument/2006/relationships/slide" Target="/ppt/slides/slide1.xml" Id="R0069002937dc4c5c" /><Relationship Type="http://schemas.openxmlformats.org/officeDocument/2006/relationships/slide" Target="/ppt/slides/slide2.xml" Id="Rc7f2f8f458d04e34" /><Relationship Type="http://schemas.openxmlformats.org/officeDocument/2006/relationships/slide" Target="/ppt/slides/slide3.xml" Id="R451b70b8c7254415" /><Relationship Type="http://schemas.openxmlformats.org/officeDocument/2006/relationships/slide" Target="/ppt/slides/slide4.xml" Id="R4b2f48ff3e4b4b47" /><Relationship Type="http://schemas.openxmlformats.org/officeDocument/2006/relationships/slide" Target="/ppt/slides/slide5.xml" Id="R735cd7878d654059" /><Relationship Type="http://schemas.openxmlformats.org/officeDocument/2006/relationships/slide" Target="/ppt/slides/slide6.xml" Id="Re9a62126609042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0a855dcc949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2576076614ba2" /><Relationship Type="http://schemas.openxmlformats.org/officeDocument/2006/relationships/theme" Target="/ppt/slideMasters/theme/theme1.xml" Id="R1a66c5504512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52576076614b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741a6e2cd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fd39f146744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e64b547ca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7eef38eba41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003a4f34e40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50852ea5045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Trine Bråthen, Nerby terrasse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924 367 628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