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0ae75fe7254a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f932675d6246b8"/>
  </p:sldMasterIdLst>
  <p:sldIdLst>
    <p:sldId xmlns:r="http://schemas.openxmlformats.org/officeDocument/2006/relationships" id="256" r:id="R0f752a0df6fd470a"/>
    <p:sldId xmlns:r="http://schemas.openxmlformats.org/officeDocument/2006/relationships" id="257" r:id="R0194c603b27b4e12"/>
    <p:sldId xmlns:r="http://schemas.openxmlformats.org/officeDocument/2006/relationships" id="258" r:id="R3626dbbf603b49df"/>
    <p:sldId xmlns:r="http://schemas.openxmlformats.org/officeDocument/2006/relationships" id="259" r:id="R2ef0f8a1b0ab439e"/>
    <p:sldId xmlns:r="http://schemas.openxmlformats.org/officeDocument/2006/relationships" id="260" r:id="Ref63a30eae7a46b6"/>
    <p:sldId xmlns:r="http://schemas.openxmlformats.org/officeDocument/2006/relationships" id="261" r:id="R51c1a0cee1634f35"/>
    <p:sldId xmlns:r="http://schemas.openxmlformats.org/officeDocument/2006/relationships" id="262" r:id="R5727e73324cd4c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f932675d6246b8" /><Relationship Type="http://schemas.openxmlformats.org/officeDocument/2006/relationships/slide" Target="/ppt/slides/slide1.xml" Id="R0f752a0df6fd470a" /><Relationship Type="http://schemas.openxmlformats.org/officeDocument/2006/relationships/slide" Target="/ppt/slides/slide2.xml" Id="R0194c603b27b4e12" /><Relationship Type="http://schemas.openxmlformats.org/officeDocument/2006/relationships/slide" Target="/ppt/slides/slide3.xml" Id="R3626dbbf603b49df" /><Relationship Type="http://schemas.openxmlformats.org/officeDocument/2006/relationships/slide" Target="/ppt/slides/slide4.xml" Id="R2ef0f8a1b0ab439e" /><Relationship Type="http://schemas.openxmlformats.org/officeDocument/2006/relationships/slide" Target="/ppt/slides/slide5.xml" Id="Ref63a30eae7a46b6" /><Relationship Type="http://schemas.openxmlformats.org/officeDocument/2006/relationships/slide" Target="/ppt/slides/slide6.xml" Id="R51c1a0cee1634f35" /><Relationship Type="http://schemas.openxmlformats.org/officeDocument/2006/relationships/slide" Target="/ppt/slides/slide7.xml" Id="R5727e73324cd4c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cfed87452643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f484bc193a4f0d" /><Relationship Type="http://schemas.openxmlformats.org/officeDocument/2006/relationships/theme" Target="/ppt/slideMasters/theme/theme1.xml" Id="Ra41ea4bd604147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f484bc193a4f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9bc6393e5747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7ebdaf3f624a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4e08d60e6749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66ab645f1149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1e042a40a545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02c6771764410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ffa1f056074f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HAVNERAAS OVERSEAS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HAVNERAAS OVERSEAS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HAVNERAAS OVERSEAS AS ble etablert [år] og holder til i Kristiansund 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HAVNERAAS OVERSEAS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HAVNERAAS OVERSEAS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HAVNERAAS OVERSEAS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−18 829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946 006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5 380 565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6 345 679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HAVNERAAS OVERSEAS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FAKSVÅG HAVNERAAS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HAVNERAAS OVERSEAS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Tollinspektør Flors gate 11B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6510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924 329 874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HAVNERAAS OVERSEAS AS</a:t>
            </a:r>
          </a:p>
        </p:txBody>
      </p:sp>
    </p:spTree>
  </p:cSld>
  <p:clrMapOvr>
    <a:masterClrMapping xmlns:a="http://schemas.openxmlformats.org/drawingml/2006/main"/>
  </p:clrMapOvr>
</p:sld>
</file>