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e04e29f76d4c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d7d566b1cb4627"/>
  </p:sldMasterIdLst>
  <p:sldIdLst>
    <p:sldId xmlns:r="http://schemas.openxmlformats.org/officeDocument/2006/relationships" id="256" r:id="R627b68004bc140cc"/>
    <p:sldId xmlns:r="http://schemas.openxmlformats.org/officeDocument/2006/relationships" id="257" r:id="Rbc1a5e4e1b474c39"/>
    <p:sldId xmlns:r="http://schemas.openxmlformats.org/officeDocument/2006/relationships" id="258" r:id="R24c1290bf9d6402c"/>
    <p:sldId xmlns:r="http://schemas.openxmlformats.org/officeDocument/2006/relationships" id="259" r:id="R9a0eaa5e4b4b4463"/>
    <p:sldId xmlns:r="http://schemas.openxmlformats.org/officeDocument/2006/relationships" id="260" r:id="R11481cf03e5946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d7d566b1cb4627" /><Relationship Type="http://schemas.openxmlformats.org/officeDocument/2006/relationships/slide" Target="/ppt/slides/slide1.xml" Id="R627b68004bc140cc" /><Relationship Type="http://schemas.openxmlformats.org/officeDocument/2006/relationships/slide" Target="/ppt/slides/slide2.xml" Id="Rbc1a5e4e1b474c39" /><Relationship Type="http://schemas.openxmlformats.org/officeDocument/2006/relationships/slide" Target="/ppt/slides/slide3.xml" Id="R24c1290bf9d6402c" /><Relationship Type="http://schemas.openxmlformats.org/officeDocument/2006/relationships/slide" Target="/ppt/slides/slide4.xml" Id="R9a0eaa5e4b4b4463" /><Relationship Type="http://schemas.openxmlformats.org/officeDocument/2006/relationships/slide" Target="/ppt/slides/slide5.xml" Id="R11481cf03e5946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1fb604e19f40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d6b6ae041490a" /><Relationship Type="http://schemas.openxmlformats.org/officeDocument/2006/relationships/theme" Target="/ppt/slideMasters/theme/theme1.xml" Id="Ra06d5d4e157448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1d6b6ae04149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93f9aea734c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7f332121b46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c5d85b7e143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831d37be743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0449c4fc745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PLUS-PLUS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PLUS-PLUS A/S ble etablert [år] og holder til i Dk-4300 Holbæk.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Borupvej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Dk-4300 Holbæk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924 329 378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PLUS-PLUS A/S</a:t>
            </a:r>
          </a:p>
        </p:txBody>
      </p:sp>
    </p:spTree>
  </p:cSld>
  <p:clrMapOvr>
    <a:masterClrMapping xmlns:a="http://schemas.openxmlformats.org/drawingml/2006/main"/>
  </p:clrMapOvr>
</p:sld>
</file>