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7de008a0b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03225ab31e4f67"/>
  </p:sldMasterIdLst>
  <p:sldIdLst>
    <p:sldId xmlns:r="http://schemas.openxmlformats.org/officeDocument/2006/relationships" id="256" r:id="Re29ff9c669d846b2"/>
    <p:sldId xmlns:r="http://schemas.openxmlformats.org/officeDocument/2006/relationships" id="257" r:id="R002ba306cede4ac4"/>
    <p:sldId xmlns:r="http://schemas.openxmlformats.org/officeDocument/2006/relationships" id="258" r:id="R5af09f791f68492e"/>
    <p:sldId xmlns:r="http://schemas.openxmlformats.org/officeDocument/2006/relationships" id="259" r:id="R3ff7831329094133"/>
    <p:sldId xmlns:r="http://schemas.openxmlformats.org/officeDocument/2006/relationships" id="260" r:id="Rdddcce33fca24e41"/>
    <p:sldId xmlns:r="http://schemas.openxmlformats.org/officeDocument/2006/relationships" id="261" r:id="R46c5191534ec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3225ab31e4f67" /><Relationship Type="http://schemas.openxmlformats.org/officeDocument/2006/relationships/slide" Target="/ppt/slides/slide1.xml" Id="Re29ff9c669d846b2" /><Relationship Type="http://schemas.openxmlformats.org/officeDocument/2006/relationships/slide" Target="/ppt/slides/slide2.xml" Id="R002ba306cede4ac4" /><Relationship Type="http://schemas.openxmlformats.org/officeDocument/2006/relationships/slide" Target="/ppt/slides/slide3.xml" Id="R5af09f791f68492e" /><Relationship Type="http://schemas.openxmlformats.org/officeDocument/2006/relationships/slide" Target="/ppt/slides/slide4.xml" Id="R3ff7831329094133" /><Relationship Type="http://schemas.openxmlformats.org/officeDocument/2006/relationships/slide" Target="/ppt/slides/slide5.xml" Id="Rdddcce33fca24e41" /><Relationship Type="http://schemas.openxmlformats.org/officeDocument/2006/relationships/slide" Target="/ppt/slides/slide6.xml" Id="R46c5191534ec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256e5deb3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46a43a2f4e8a" /><Relationship Type="http://schemas.openxmlformats.org/officeDocument/2006/relationships/theme" Target="/ppt/slideMasters/theme/theme1.xml" Id="R04895e50f78c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546a43a2f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61eabe5be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1a00dda1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ff9afc5b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30be4a34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3c270ab6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33ca9295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