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b77ce9abf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3c8eebb87415d"/>
  </p:sldMasterIdLst>
  <p:sldIdLst>
    <p:sldId xmlns:r="http://schemas.openxmlformats.org/officeDocument/2006/relationships" id="256" r:id="R44a8f1ad55a5480f"/>
    <p:sldId xmlns:r="http://schemas.openxmlformats.org/officeDocument/2006/relationships" id="257" r:id="R2e258bf0e879446a"/>
    <p:sldId xmlns:r="http://schemas.openxmlformats.org/officeDocument/2006/relationships" id="258" r:id="R0fc4905162374adb"/>
    <p:sldId xmlns:r="http://schemas.openxmlformats.org/officeDocument/2006/relationships" id="259" r:id="Rfc7e6a2c256b46a6"/>
    <p:sldId xmlns:r="http://schemas.openxmlformats.org/officeDocument/2006/relationships" id="260" r:id="R626a88d2c70a4216"/>
    <p:sldId xmlns:r="http://schemas.openxmlformats.org/officeDocument/2006/relationships" id="261" r:id="R425b59e4922c4d9a"/>
    <p:sldId xmlns:r="http://schemas.openxmlformats.org/officeDocument/2006/relationships" id="262" r:id="R4e43a945af3a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3c8eebb87415d" /><Relationship Type="http://schemas.openxmlformats.org/officeDocument/2006/relationships/slide" Target="/ppt/slides/slide1.xml" Id="R44a8f1ad55a5480f" /><Relationship Type="http://schemas.openxmlformats.org/officeDocument/2006/relationships/slide" Target="/ppt/slides/slide2.xml" Id="R2e258bf0e879446a" /><Relationship Type="http://schemas.openxmlformats.org/officeDocument/2006/relationships/slide" Target="/ppt/slides/slide3.xml" Id="R0fc4905162374adb" /><Relationship Type="http://schemas.openxmlformats.org/officeDocument/2006/relationships/slide" Target="/ppt/slides/slide4.xml" Id="Rfc7e6a2c256b46a6" /><Relationship Type="http://schemas.openxmlformats.org/officeDocument/2006/relationships/slide" Target="/ppt/slides/slide5.xml" Id="R626a88d2c70a4216" /><Relationship Type="http://schemas.openxmlformats.org/officeDocument/2006/relationships/slide" Target="/ppt/slides/slide6.xml" Id="R425b59e4922c4d9a" /><Relationship Type="http://schemas.openxmlformats.org/officeDocument/2006/relationships/slide" Target="/ppt/slides/slide7.xml" Id="R4e43a945af3a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53749896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c31c4e894eab" /><Relationship Type="http://schemas.openxmlformats.org/officeDocument/2006/relationships/theme" Target="/ppt/slideMasters/theme/theme1.xml" Id="R70a15d3d15cc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0c31c4e89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0500beb7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d6e7797e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4a0c72fc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e27b5364d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374c0eab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cb625edb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ac4b9378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