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ec7c99b2e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db73c63544d66"/>
  </p:sldMasterIdLst>
  <p:sldIdLst>
    <p:sldId xmlns:r="http://schemas.openxmlformats.org/officeDocument/2006/relationships" id="256" r:id="R040f89f421c945b0"/>
    <p:sldId xmlns:r="http://schemas.openxmlformats.org/officeDocument/2006/relationships" id="257" r:id="R9f486640cd3242c9"/>
    <p:sldId xmlns:r="http://schemas.openxmlformats.org/officeDocument/2006/relationships" id="258" r:id="R4ff3b9263e274431"/>
    <p:sldId xmlns:r="http://schemas.openxmlformats.org/officeDocument/2006/relationships" id="259" r:id="R6886c53331d24868"/>
    <p:sldId xmlns:r="http://schemas.openxmlformats.org/officeDocument/2006/relationships" id="260" r:id="R8189712db0674f78"/>
    <p:sldId xmlns:r="http://schemas.openxmlformats.org/officeDocument/2006/relationships" id="261" r:id="R2e2425575dad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db73c63544d66" /><Relationship Type="http://schemas.openxmlformats.org/officeDocument/2006/relationships/slide" Target="/ppt/slides/slide1.xml" Id="R040f89f421c945b0" /><Relationship Type="http://schemas.openxmlformats.org/officeDocument/2006/relationships/slide" Target="/ppt/slides/slide2.xml" Id="R9f486640cd3242c9" /><Relationship Type="http://schemas.openxmlformats.org/officeDocument/2006/relationships/slide" Target="/ppt/slides/slide3.xml" Id="R4ff3b9263e274431" /><Relationship Type="http://schemas.openxmlformats.org/officeDocument/2006/relationships/slide" Target="/ppt/slides/slide4.xml" Id="R6886c53331d24868" /><Relationship Type="http://schemas.openxmlformats.org/officeDocument/2006/relationships/slide" Target="/ppt/slides/slide5.xml" Id="R8189712db0674f78" /><Relationship Type="http://schemas.openxmlformats.org/officeDocument/2006/relationships/slide" Target="/ppt/slides/slide6.xml" Id="R2e2425575dad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e5d7e7117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ad79fd06437b" /><Relationship Type="http://schemas.openxmlformats.org/officeDocument/2006/relationships/theme" Target="/ppt/slideMasters/theme/theme1.xml" Id="R2f019f05670e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ead79fd06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bc39ee6e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2059127d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b010dfa55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b207c3254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aa3beee6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c4f3f458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