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25f197a27841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75a876f1384cb2"/>
  </p:sldMasterIdLst>
  <p:sldIdLst>
    <p:sldId xmlns:r="http://schemas.openxmlformats.org/officeDocument/2006/relationships" id="256" r:id="Rc4970d70289747e3"/>
    <p:sldId xmlns:r="http://schemas.openxmlformats.org/officeDocument/2006/relationships" id="257" r:id="R315ff36ac05048db"/>
    <p:sldId xmlns:r="http://schemas.openxmlformats.org/officeDocument/2006/relationships" id="258" r:id="Racfdccaed56a4351"/>
    <p:sldId xmlns:r="http://schemas.openxmlformats.org/officeDocument/2006/relationships" id="259" r:id="Rde36979d7ed343b9"/>
    <p:sldId xmlns:r="http://schemas.openxmlformats.org/officeDocument/2006/relationships" id="260" r:id="R9195d642534347ca"/>
    <p:sldId xmlns:r="http://schemas.openxmlformats.org/officeDocument/2006/relationships" id="261" r:id="Rb90b2fbab97b4d86"/>
    <p:sldId xmlns:r="http://schemas.openxmlformats.org/officeDocument/2006/relationships" id="262" r:id="R5e989d2d961e4e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75a876f1384cb2" /><Relationship Type="http://schemas.openxmlformats.org/officeDocument/2006/relationships/slide" Target="/ppt/slides/slide1.xml" Id="Rc4970d70289747e3" /><Relationship Type="http://schemas.openxmlformats.org/officeDocument/2006/relationships/slide" Target="/ppt/slides/slide2.xml" Id="R315ff36ac05048db" /><Relationship Type="http://schemas.openxmlformats.org/officeDocument/2006/relationships/slide" Target="/ppt/slides/slide3.xml" Id="Racfdccaed56a4351" /><Relationship Type="http://schemas.openxmlformats.org/officeDocument/2006/relationships/slide" Target="/ppt/slides/slide4.xml" Id="Rde36979d7ed343b9" /><Relationship Type="http://schemas.openxmlformats.org/officeDocument/2006/relationships/slide" Target="/ppt/slides/slide5.xml" Id="R9195d642534347ca" /><Relationship Type="http://schemas.openxmlformats.org/officeDocument/2006/relationships/slide" Target="/ppt/slides/slide6.xml" Id="Rb90b2fbab97b4d86" /><Relationship Type="http://schemas.openxmlformats.org/officeDocument/2006/relationships/slide" Target="/ppt/slides/slide7.xml" Id="R5e989d2d961e4e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3a64bd84c740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0176f6dc8f4ae8" /><Relationship Type="http://schemas.openxmlformats.org/officeDocument/2006/relationships/theme" Target="/ppt/slideMasters/theme/theme1.xml" Id="R631f1e96c4cc44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0176f6dc8f4a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1474b065f143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e3c034b8f342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c6c3b1c9a34b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579ac3536d4c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20d3f56ddf454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ce8ae259b344b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cc8e2365dd47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MANCAVE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MANCAVE HOLDING AS ble etablert [år] og holder til i Ås.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95 340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151 765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HOLMEN JOHAN BLYTT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Høgskoleveien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1433 Ås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924 313 633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