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f86a409b2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2edcdee524551"/>
  </p:sldMasterIdLst>
  <p:sldIdLst>
    <p:sldId xmlns:r="http://schemas.openxmlformats.org/officeDocument/2006/relationships" id="256" r:id="R6e5ed967e3804337"/>
    <p:sldId xmlns:r="http://schemas.openxmlformats.org/officeDocument/2006/relationships" id="257" r:id="R54fe71321dbb43a9"/>
    <p:sldId xmlns:r="http://schemas.openxmlformats.org/officeDocument/2006/relationships" id="258" r:id="Rd4a29e2b93014126"/>
    <p:sldId xmlns:r="http://schemas.openxmlformats.org/officeDocument/2006/relationships" id="259" r:id="R88bf2664152f424c"/>
    <p:sldId xmlns:r="http://schemas.openxmlformats.org/officeDocument/2006/relationships" id="260" r:id="R8257c15d688a4b4a"/>
    <p:sldId xmlns:r="http://schemas.openxmlformats.org/officeDocument/2006/relationships" id="261" r:id="Rf928aec80933479b"/>
    <p:sldId xmlns:r="http://schemas.openxmlformats.org/officeDocument/2006/relationships" id="262" r:id="R4da8e2c4604a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2edcdee524551" /><Relationship Type="http://schemas.openxmlformats.org/officeDocument/2006/relationships/slide" Target="/ppt/slides/slide1.xml" Id="R6e5ed967e3804337" /><Relationship Type="http://schemas.openxmlformats.org/officeDocument/2006/relationships/slide" Target="/ppt/slides/slide2.xml" Id="R54fe71321dbb43a9" /><Relationship Type="http://schemas.openxmlformats.org/officeDocument/2006/relationships/slide" Target="/ppt/slides/slide3.xml" Id="Rd4a29e2b93014126" /><Relationship Type="http://schemas.openxmlformats.org/officeDocument/2006/relationships/slide" Target="/ppt/slides/slide4.xml" Id="R88bf2664152f424c" /><Relationship Type="http://schemas.openxmlformats.org/officeDocument/2006/relationships/slide" Target="/ppt/slides/slide5.xml" Id="R8257c15d688a4b4a" /><Relationship Type="http://schemas.openxmlformats.org/officeDocument/2006/relationships/slide" Target="/ppt/slides/slide6.xml" Id="Rf928aec80933479b" /><Relationship Type="http://schemas.openxmlformats.org/officeDocument/2006/relationships/slide" Target="/ppt/slides/slide7.xml" Id="R4da8e2c4604a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52ef88fb6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e09b78ba418c" /><Relationship Type="http://schemas.openxmlformats.org/officeDocument/2006/relationships/theme" Target="/ppt/slideMasters/theme/theme1.xml" Id="R8c78da3f2e55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4e09b78ba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5c7251a63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81c171cf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ea563ce2c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08a170af0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46705e785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9214be64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dc131736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