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e5908a8d0441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12a1b278a24054"/>
  </p:sldMasterIdLst>
  <p:sldIdLst>
    <p:sldId xmlns:r="http://schemas.openxmlformats.org/officeDocument/2006/relationships" id="256" r:id="R37d0932e40ab44ee"/>
    <p:sldId xmlns:r="http://schemas.openxmlformats.org/officeDocument/2006/relationships" id="257" r:id="R8f504f04a27c421e"/>
    <p:sldId xmlns:r="http://schemas.openxmlformats.org/officeDocument/2006/relationships" id="258" r:id="R52f34e4aadb3494e"/>
    <p:sldId xmlns:r="http://schemas.openxmlformats.org/officeDocument/2006/relationships" id="259" r:id="Rb3c0ed1e411c400c"/>
    <p:sldId xmlns:r="http://schemas.openxmlformats.org/officeDocument/2006/relationships" id="260" r:id="R076d45a45fc745ff"/>
    <p:sldId xmlns:r="http://schemas.openxmlformats.org/officeDocument/2006/relationships" id="261" r:id="Ra6db0228f4074798"/>
    <p:sldId xmlns:r="http://schemas.openxmlformats.org/officeDocument/2006/relationships" id="262" r:id="R941a78163a8d4a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2a1b278a24054" /><Relationship Type="http://schemas.openxmlformats.org/officeDocument/2006/relationships/slide" Target="/ppt/slides/slide1.xml" Id="R37d0932e40ab44ee" /><Relationship Type="http://schemas.openxmlformats.org/officeDocument/2006/relationships/slide" Target="/ppt/slides/slide2.xml" Id="R8f504f04a27c421e" /><Relationship Type="http://schemas.openxmlformats.org/officeDocument/2006/relationships/slide" Target="/ppt/slides/slide3.xml" Id="R52f34e4aadb3494e" /><Relationship Type="http://schemas.openxmlformats.org/officeDocument/2006/relationships/slide" Target="/ppt/slides/slide4.xml" Id="Rb3c0ed1e411c400c" /><Relationship Type="http://schemas.openxmlformats.org/officeDocument/2006/relationships/slide" Target="/ppt/slides/slide5.xml" Id="R076d45a45fc745ff" /><Relationship Type="http://schemas.openxmlformats.org/officeDocument/2006/relationships/slide" Target="/ppt/slides/slide6.xml" Id="Ra6db0228f4074798" /><Relationship Type="http://schemas.openxmlformats.org/officeDocument/2006/relationships/slide" Target="/ppt/slides/slide7.xml" Id="R941a78163a8d4a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fda45a63864d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5828704ea434b" /><Relationship Type="http://schemas.openxmlformats.org/officeDocument/2006/relationships/theme" Target="/ppt/slideMasters/theme/theme1.xml" Id="Rcf274e8f6c7f4d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25828704ea43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4232fdcfd44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28784b3d540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98ca0642348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97530971143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a98e5f0d346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d0e32651d4f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6cf46076143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REGNSKAPSKONTORET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REGNSKAPSKONTORET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1 128 283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13 791 099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14 467 727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NARVERUD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 Ludvigsens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21 36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924 284 331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