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11ec39dc9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a29ac163e4e71"/>
  </p:sldMasterIdLst>
  <p:sldIdLst>
    <p:sldId xmlns:r="http://schemas.openxmlformats.org/officeDocument/2006/relationships" id="256" r:id="R2b373b14d4fe4404"/>
    <p:sldId xmlns:r="http://schemas.openxmlformats.org/officeDocument/2006/relationships" id="257" r:id="R3f69e1ece13848e5"/>
    <p:sldId xmlns:r="http://schemas.openxmlformats.org/officeDocument/2006/relationships" id="258" r:id="Red893da925314790"/>
    <p:sldId xmlns:r="http://schemas.openxmlformats.org/officeDocument/2006/relationships" id="259" r:id="R207ebb48b4824c52"/>
    <p:sldId xmlns:r="http://schemas.openxmlformats.org/officeDocument/2006/relationships" id="260" r:id="Rd52f03adb29a4565"/>
    <p:sldId xmlns:r="http://schemas.openxmlformats.org/officeDocument/2006/relationships" id="261" r:id="R34f3493fa57e4cd7"/>
    <p:sldId xmlns:r="http://schemas.openxmlformats.org/officeDocument/2006/relationships" id="262" r:id="R44dcedd6a947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a29ac163e4e71" /><Relationship Type="http://schemas.openxmlformats.org/officeDocument/2006/relationships/slide" Target="/ppt/slides/slide1.xml" Id="R2b373b14d4fe4404" /><Relationship Type="http://schemas.openxmlformats.org/officeDocument/2006/relationships/slide" Target="/ppt/slides/slide2.xml" Id="R3f69e1ece13848e5" /><Relationship Type="http://schemas.openxmlformats.org/officeDocument/2006/relationships/slide" Target="/ppt/slides/slide3.xml" Id="Red893da925314790" /><Relationship Type="http://schemas.openxmlformats.org/officeDocument/2006/relationships/slide" Target="/ppt/slides/slide4.xml" Id="R207ebb48b4824c52" /><Relationship Type="http://schemas.openxmlformats.org/officeDocument/2006/relationships/slide" Target="/ppt/slides/slide5.xml" Id="Rd52f03adb29a4565" /><Relationship Type="http://schemas.openxmlformats.org/officeDocument/2006/relationships/slide" Target="/ppt/slides/slide6.xml" Id="R34f3493fa57e4cd7" /><Relationship Type="http://schemas.openxmlformats.org/officeDocument/2006/relationships/slide" Target="/ppt/slides/slide7.xml" Id="R44dcedd6a947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50cdeec3c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e33697c54be9" /><Relationship Type="http://schemas.openxmlformats.org/officeDocument/2006/relationships/theme" Target="/ppt/slideMasters/theme/theme1.xml" Id="Rb93930d679e2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de33697c5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443b69b7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9c7154282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85df2d1cf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dc3ceb873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a3eb8f182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083fab301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1db4eccf6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83 387 455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