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5a8c0b655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be0010f40410c"/>
  </p:sldMasterIdLst>
  <p:sldIdLst>
    <p:sldId xmlns:r="http://schemas.openxmlformats.org/officeDocument/2006/relationships" id="256" r:id="R1b67a7314b174347"/>
    <p:sldId xmlns:r="http://schemas.openxmlformats.org/officeDocument/2006/relationships" id="257" r:id="Rc2fde66a9a45483b"/>
    <p:sldId xmlns:r="http://schemas.openxmlformats.org/officeDocument/2006/relationships" id="258" r:id="R3a5e6fad823a4510"/>
    <p:sldId xmlns:r="http://schemas.openxmlformats.org/officeDocument/2006/relationships" id="259" r:id="Ra60b14eb8bba4bc3"/>
    <p:sldId xmlns:r="http://schemas.openxmlformats.org/officeDocument/2006/relationships" id="260" r:id="Rdb4e6fb22ad042e8"/>
    <p:sldId xmlns:r="http://schemas.openxmlformats.org/officeDocument/2006/relationships" id="261" r:id="R84bbd544840a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be0010f40410c" /><Relationship Type="http://schemas.openxmlformats.org/officeDocument/2006/relationships/slide" Target="/ppt/slides/slide1.xml" Id="R1b67a7314b174347" /><Relationship Type="http://schemas.openxmlformats.org/officeDocument/2006/relationships/slide" Target="/ppt/slides/slide2.xml" Id="Rc2fde66a9a45483b" /><Relationship Type="http://schemas.openxmlformats.org/officeDocument/2006/relationships/slide" Target="/ppt/slides/slide3.xml" Id="R3a5e6fad823a4510" /><Relationship Type="http://schemas.openxmlformats.org/officeDocument/2006/relationships/slide" Target="/ppt/slides/slide4.xml" Id="Ra60b14eb8bba4bc3" /><Relationship Type="http://schemas.openxmlformats.org/officeDocument/2006/relationships/slide" Target="/ppt/slides/slide5.xml" Id="Rdb4e6fb22ad042e8" /><Relationship Type="http://schemas.openxmlformats.org/officeDocument/2006/relationships/slide" Target="/ppt/slides/slide6.xml" Id="R84bbd544840a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ecb8676d4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aa7325d8e437b" /><Relationship Type="http://schemas.openxmlformats.org/officeDocument/2006/relationships/theme" Target="/ppt/slideMasters/theme/theme1.xml" Id="R8df59afcff13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aa7325d8e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a3c7d3268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b40a133ea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bda18adb3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96828c16c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f51584361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3d93b2512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