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d33785559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81180f3854e9c"/>
  </p:sldMasterIdLst>
  <p:sldIdLst>
    <p:sldId xmlns:r="http://schemas.openxmlformats.org/officeDocument/2006/relationships" id="256" r:id="R0972873ab45a42a0"/>
    <p:sldId xmlns:r="http://schemas.openxmlformats.org/officeDocument/2006/relationships" id="257" r:id="R6d0742a753bd4335"/>
    <p:sldId xmlns:r="http://schemas.openxmlformats.org/officeDocument/2006/relationships" id="258" r:id="R4d64d86c04094c2a"/>
    <p:sldId xmlns:r="http://schemas.openxmlformats.org/officeDocument/2006/relationships" id="259" r:id="Rfa0dfc1dc1df4a99"/>
    <p:sldId xmlns:r="http://schemas.openxmlformats.org/officeDocument/2006/relationships" id="260" r:id="Red2285b8a933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81180f3854e9c" /><Relationship Type="http://schemas.openxmlformats.org/officeDocument/2006/relationships/slide" Target="/ppt/slides/slide1.xml" Id="R0972873ab45a42a0" /><Relationship Type="http://schemas.openxmlformats.org/officeDocument/2006/relationships/slide" Target="/ppt/slides/slide2.xml" Id="R6d0742a753bd4335" /><Relationship Type="http://schemas.openxmlformats.org/officeDocument/2006/relationships/slide" Target="/ppt/slides/slide3.xml" Id="R4d64d86c04094c2a" /><Relationship Type="http://schemas.openxmlformats.org/officeDocument/2006/relationships/slide" Target="/ppt/slides/slide4.xml" Id="Rfa0dfc1dc1df4a99" /><Relationship Type="http://schemas.openxmlformats.org/officeDocument/2006/relationships/slide" Target="/ppt/slides/slide5.xml" Id="Red2285b8a933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e06f32f53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aca9d38b4b6d" /><Relationship Type="http://schemas.openxmlformats.org/officeDocument/2006/relationships/theme" Target="/ppt/slideMasters/theme/theme1.xml" Id="R6969aab5af1b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aaca9d38b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53a70866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5dc3e83e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be6fb2de8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9ca4cfc33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e8b6c2971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