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268cdfeaba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5f710a20bf4b9d"/>
  </p:sldMasterIdLst>
  <p:sldIdLst>
    <p:sldId xmlns:r="http://schemas.openxmlformats.org/officeDocument/2006/relationships" id="256" r:id="Racf2e84db26d4d0a"/>
    <p:sldId xmlns:r="http://schemas.openxmlformats.org/officeDocument/2006/relationships" id="257" r:id="R073f40fa8c0447c9"/>
    <p:sldId xmlns:r="http://schemas.openxmlformats.org/officeDocument/2006/relationships" id="258" r:id="R99ce851930b54d2e"/>
    <p:sldId xmlns:r="http://schemas.openxmlformats.org/officeDocument/2006/relationships" id="259" r:id="R5a9cc4cc0b084113"/>
    <p:sldId xmlns:r="http://schemas.openxmlformats.org/officeDocument/2006/relationships" id="260" r:id="Rb3b58192ae33413d"/>
    <p:sldId xmlns:r="http://schemas.openxmlformats.org/officeDocument/2006/relationships" id="261" r:id="R749736392c414d77"/>
    <p:sldId xmlns:r="http://schemas.openxmlformats.org/officeDocument/2006/relationships" id="262" r:id="R007dfe0e843945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f710a20bf4b9d" /><Relationship Type="http://schemas.openxmlformats.org/officeDocument/2006/relationships/slide" Target="/ppt/slides/slide1.xml" Id="Racf2e84db26d4d0a" /><Relationship Type="http://schemas.openxmlformats.org/officeDocument/2006/relationships/slide" Target="/ppt/slides/slide2.xml" Id="R073f40fa8c0447c9" /><Relationship Type="http://schemas.openxmlformats.org/officeDocument/2006/relationships/slide" Target="/ppt/slides/slide3.xml" Id="R99ce851930b54d2e" /><Relationship Type="http://schemas.openxmlformats.org/officeDocument/2006/relationships/slide" Target="/ppt/slides/slide4.xml" Id="R5a9cc4cc0b084113" /><Relationship Type="http://schemas.openxmlformats.org/officeDocument/2006/relationships/slide" Target="/ppt/slides/slide5.xml" Id="Rb3b58192ae33413d" /><Relationship Type="http://schemas.openxmlformats.org/officeDocument/2006/relationships/slide" Target="/ppt/slides/slide6.xml" Id="R749736392c414d77" /><Relationship Type="http://schemas.openxmlformats.org/officeDocument/2006/relationships/slide" Target="/ppt/slides/slide7.xml" Id="R007dfe0e843945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df15268164e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f46a2bbe440ca" /><Relationship Type="http://schemas.openxmlformats.org/officeDocument/2006/relationships/theme" Target="/ppt/slideMasters/theme/theme1.xml" Id="Raf66a20a0cef4e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0f46a2bbe440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711f64ebe48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92a41324e4d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83b5562b343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e01c464cf4f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3fde7f5bd45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5113f67894d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f142ae06d42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835 802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DANIEL OLAF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Olaf Hansen, Kirkeveien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924 032 553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