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48e0e04c104c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a73878ec5c4bcf"/>
  </p:sldMasterIdLst>
  <p:sldIdLst>
    <p:sldId xmlns:r="http://schemas.openxmlformats.org/officeDocument/2006/relationships" id="256" r:id="R3b104e2c77dd4ffb"/>
    <p:sldId xmlns:r="http://schemas.openxmlformats.org/officeDocument/2006/relationships" id="257" r:id="R4188fc04cbe743db"/>
    <p:sldId xmlns:r="http://schemas.openxmlformats.org/officeDocument/2006/relationships" id="258" r:id="Rcf689796140d436c"/>
    <p:sldId xmlns:r="http://schemas.openxmlformats.org/officeDocument/2006/relationships" id="259" r:id="R2b6da52f9f2c4b7c"/>
    <p:sldId xmlns:r="http://schemas.openxmlformats.org/officeDocument/2006/relationships" id="260" r:id="Ra0ff57247b6448ae"/>
    <p:sldId xmlns:r="http://schemas.openxmlformats.org/officeDocument/2006/relationships" id="261" r:id="R457c7834ded04f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a73878ec5c4bcf" /><Relationship Type="http://schemas.openxmlformats.org/officeDocument/2006/relationships/slide" Target="/ppt/slides/slide1.xml" Id="R3b104e2c77dd4ffb" /><Relationship Type="http://schemas.openxmlformats.org/officeDocument/2006/relationships/slide" Target="/ppt/slides/slide2.xml" Id="R4188fc04cbe743db" /><Relationship Type="http://schemas.openxmlformats.org/officeDocument/2006/relationships/slide" Target="/ppt/slides/slide3.xml" Id="Rcf689796140d436c" /><Relationship Type="http://schemas.openxmlformats.org/officeDocument/2006/relationships/slide" Target="/ppt/slides/slide4.xml" Id="R2b6da52f9f2c4b7c" /><Relationship Type="http://schemas.openxmlformats.org/officeDocument/2006/relationships/slide" Target="/ppt/slides/slide5.xml" Id="Ra0ff57247b6448ae" /><Relationship Type="http://schemas.openxmlformats.org/officeDocument/2006/relationships/slide" Target="/ppt/slides/slide6.xml" Id="R457c7834ded04f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bdbf4f99d14d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87893a712c412a" /><Relationship Type="http://schemas.openxmlformats.org/officeDocument/2006/relationships/theme" Target="/ppt/slideMasters/theme/theme1.xml" Id="R6a83646a43c74f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87893a712c41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1a4423a194d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40ba7b2e540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ba8f29d36046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9c21b1c6364f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d1fbee0a7548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fc3c8905474c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MEDTALL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Daniel Olaf Hansen, Kirkeveien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1400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924 032 553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MEDTALL AS</a:t>
            </a:r>
          </a:p>
        </p:txBody>
      </p:sp>
    </p:spTree>
  </p:cSld>
  <p:clrMapOvr>
    <a:masterClrMapping xmlns:a="http://schemas.openxmlformats.org/drawingml/2006/main"/>
  </p:clrMapOvr>
</p:sld>
</file>