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1f445d55f094a9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4d1be00baa546e8"/>
  </p:sldMasterIdLst>
  <p:sldIdLst>
    <p:sldId xmlns:r="http://schemas.openxmlformats.org/officeDocument/2006/relationships" id="256" r:id="Rc1dc0c1c878045dc"/>
    <p:sldId xmlns:r="http://schemas.openxmlformats.org/officeDocument/2006/relationships" id="257" r:id="R0da5d15830494c56"/>
    <p:sldId xmlns:r="http://schemas.openxmlformats.org/officeDocument/2006/relationships" id="258" r:id="R515660ab7b004013"/>
    <p:sldId xmlns:r="http://schemas.openxmlformats.org/officeDocument/2006/relationships" id="259" r:id="R8797225905c5485e"/>
    <p:sldId xmlns:r="http://schemas.openxmlformats.org/officeDocument/2006/relationships" id="260" r:id="R3d49eb2a5f3d49fc"/>
    <p:sldId xmlns:r="http://schemas.openxmlformats.org/officeDocument/2006/relationships" id="261" r:id="Racb7b984070242f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d1be00baa546e8" /><Relationship Type="http://schemas.openxmlformats.org/officeDocument/2006/relationships/slide" Target="/ppt/slides/slide1.xml" Id="Rc1dc0c1c878045dc" /><Relationship Type="http://schemas.openxmlformats.org/officeDocument/2006/relationships/slide" Target="/ppt/slides/slide2.xml" Id="R0da5d15830494c56" /><Relationship Type="http://schemas.openxmlformats.org/officeDocument/2006/relationships/slide" Target="/ppt/slides/slide3.xml" Id="R515660ab7b004013" /><Relationship Type="http://schemas.openxmlformats.org/officeDocument/2006/relationships/slide" Target="/ppt/slides/slide4.xml" Id="R8797225905c5485e" /><Relationship Type="http://schemas.openxmlformats.org/officeDocument/2006/relationships/slide" Target="/ppt/slides/slide5.xml" Id="R3d49eb2a5f3d49fc" /><Relationship Type="http://schemas.openxmlformats.org/officeDocument/2006/relationships/slide" Target="/ppt/slides/slide6.xml" Id="Racb7b984070242f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c9a1af837c459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fb4ea117164c9f" /><Relationship Type="http://schemas.openxmlformats.org/officeDocument/2006/relationships/theme" Target="/ppt/slideMasters/theme/theme1.xml" Id="Rff5d95b9ff5d4b6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bfb4ea117164c9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25eb95df6343a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f46f47d4d240c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ecab3e3380436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047ebb4f3845b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f53be0319442c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6e6989f0f048d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AFALCH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AFALCH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AFALCH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AFALCH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AFALCH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AFALCH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Arild Falch, Damsgårdsveien 95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5058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923 993 746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AFALCH INVEST AS</a:t>
            </a:r>
          </a:p>
        </p:txBody>
      </p:sp>
    </p:spTree>
  </p:cSld>
  <p:clrMapOvr>
    <a:masterClrMapping xmlns:a="http://schemas.openxmlformats.org/drawingml/2006/main"/>
  </p:clrMapOvr>
</p:sld>
</file>