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34406e522c4475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c429496fda240a3"/>
  </p:sldMasterIdLst>
  <p:sldIdLst>
    <p:sldId xmlns:r="http://schemas.openxmlformats.org/officeDocument/2006/relationships" id="256" r:id="R4ce3316631914388"/>
    <p:sldId xmlns:r="http://schemas.openxmlformats.org/officeDocument/2006/relationships" id="257" r:id="R288da22650af4216"/>
    <p:sldId xmlns:r="http://schemas.openxmlformats.org/officeDocument/2006/relationships" id="258" r:id="Re8d61c401e6c4ff5"/>
    <p:sldId xmlns:r="http://schemas.openxmlformats.org/officeDocument/2006/relationships" id="259" r:id="R9468fa8c35e146a9"/>
    <p:sldId xmlns:r="http://schemas.openxmlformats.org/officeDocument/2006/relationships" id="260" r:id="Racd0ddb67c124d82"/>
    <p:sldId xmlns:r="http://schemas.openxmlformats.org/officeDocument/2006/relationships" id="261" r:id="Re17c512dd1794032"/>
    <p:sldId xmlns:r="http://schemas.openxmlformats.org/officeDocument/2006/relationships" id="262" r:id="R59019831419947f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c429496fda240a3" /><Relationship Type="http://schemas.openxmlformats.org/officeDocument/2006/relationships/slide" Target="/ppt/slides/slide1.xml" Id="R4ce3316631914388" /><Relationship Type="http://schemas.openxmlformats.org/officeDocument/2006/relationships/slide" Target="/ppt/slides/slide2.xml" Id="R288da22650af4216" /><Relationship Type="http://schemas.openxmlformats.org/officeDocument/2006/relationships/slide" Target="/ppt/slides/slide3.xml" Id="Re8d61c401e6c4ff5" /><Relationship Type="http://schemas.openxmlformats.org/officeDocument/2006/relationships/slide" Target="/ppt/slides/slide4.xml" Id="R9468fa8c35e146a9" /><Relationship Type="http://schemas.openxmlformats.org/officeDocument/2006/relationships/slide" Target="/ppt/slides/slide5.xml" Id="Racd0ddb67c124d82" /><Relationship Type="http://schemas.openxmlformats.org/officeDocument/2006/relationships/slide" Target="/ppt/slides/slide6.xml" Id="Re17c512dd1794032" /><Relationship Type="http://schemas.openxmlformats.org/officeDocument/2006/relationships/slide" Target="/ppt/slides/slide7.xml" Id="R59019831419947f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8a7ca3bc97f4ab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74f967b0ea4f06" /><Relationship Type="http://schemas.openxmlformats.org/officeDocument/2006/relationships/theme" Target="/ppt/slideMasters/theme/theme1.xml" Id="Ra8e74b8db6254a3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d74f967b0ea4f0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1cff746df1475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ad9848c0824c7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3776ac045c480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e2d83557e9405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790d0f580c14ad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be5aa2058a452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fab4abe71d44c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HSHO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HSHO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HSHO AS ble etablert [år] og holder til i Fiskum.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HSHO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HSHO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HSHO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−1 235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−1 235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21 247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211 224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HSHO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HANNE HANSSON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SONDRE HANSSON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HSHO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Jøstansrudveien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3322 Fiskum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923 930 574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HSHO AS</a:t>
            </a:r>
          </a:p>
        </p:txBody>
      </p:sp>
    </p:spTree>
  </p:cSld>
  <p:clrMapOvr>
    <a:masterClrMapping xmlns:a="http://schemas.openxmlformats.org/drawingml/2006/main"/>
  </p:clrMapOvr>
</p:sld>
</file>