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94a88d41a64e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02968a687f41b8"/>
  </p:sldMasterIdLst>
  <p:sldIdLst>
    <p:sldId xmlns:r="http://schemas.openxmlformats.org/officeDocument/2006/relationships" id="256" r:id="R1e69fdf645b0444d"/>
    <p:sldId xmlns:r="http://schemas.openxmlformats.org/officeDocument/2006/relationships" id="257" r:id="R9476ef85d4054a8e"/>
    <p:sldId xmlns:r="http://schemas.openxmlformats.org/officeDocument/2006/relationships" id="258" r:id="R7c4cbd7c4a8f43d7"/>
    <p:sldId xmlns:r="http://schemas.openxmlformats.org/officeDocument/2006/relationships" id="259" r:id="Ra74343efe614427a"/>
    <p:sldId xmlns:r="http://schemas.openxmlformats.org/officeDocument/2006/relationships" id="260" r:id="R91b9aaecef554068"/>
    <p:sldId xmlns:r="http://schemas.openxmlformats.org/officeDocument/2006/relationships" id="261" r:id="Rfaa97c4f5a174c5b"/>
    <p:sldId xmlns:r="http://schemas.openxmlformats.org/officeDocument/2006/relationships" id="262" r:id="R2a4a9686cc894d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02968a687f41b8" /><Relationship Type="http://schemas.openxmlformats.org/officeDocument/2006/relationships/slide" Target="/ppt/slides/slide1.xml" Id="R1e69fdf645b0444d" /><Relationship Type="http://schemas.openxmlformats.org/officeDocument/2006/relationships/slide" Target="/ppt/slides/slide2.xml" Id="R9476ef85d4054a8e" /><Relationship Type="http://schemas.openxmlformats.org/officeDocument/2006/relationships/slide" Target="/ppt/slides/slide3.xml" Id="R7c4cbd7c4a8f43d7" /><Relationship Type="http://schemas.openxmlformats.org/officeDocument/2006/relationships/slide" Target="/ppt/slides/slide4.xml" Id="Ra74343efe614427a" /><Relationship Type="http://schemas.openxmlformats.org/officeDocument/2006/relationships/slide" Target="/ppt/slides/slide5.xml" Id="R91b9aaecef554068" /><Relationship Type="http://schemas.openxmlformats.org/officeDocument/2006/relationships/slide" Target="/ppt/slides/slide6.xml" Id="Rfaa97c4f5a174c5b" /><Relationship Type="http://schemas.openxmlformats.org/officeDocument/2006/relationships/slide" Target="/ppt/slides/slide7.xml" Id="R2a4a9686cc894d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a892facfbd42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917db1d3243b3" /><Relationship Type="http://schemas.openxmlformats.org/officeDocument/2006/relationships/theme" Target="/ppt/slideMasters/theme/theme1.xml" Id="R22fa840f2c3547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2917db1d3243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b7e1afb764f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3165ffd244d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b9a45cd994d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1cbd2ec744a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6f9ea6e414d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5dc92599046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f52f570d648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REGNSKAPSRÅDGIVNING AS ble etablert [år] og holder til i Veggli.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1 966 129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295 259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229 339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626 992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BOGSTRAND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Bogstrandvegen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3628 Veggli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923 842 012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REGNSKAPSRÅDGIVNING AS</a:t>
            </a:r>
          </a:p>
        </p:txBody>
      </p:sp>
    </p:spTree>
  </p:cSld>
  <p:clrMapOvr>
    <a:masterClrMapping xmlns:a="http://schemas.openxmlformats.org/drawingml/2006/main"/>
  </p:clrMapOvr>
</p:sld>
</file>