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70c271e65b45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78cf02e0b24dd8"/>
  </p:sldMasterIdLst>
  <p:sldIdLst>
    <p:sldId xmlns:r="http://schemas.openxmlformats.org/officeDocument/2006/relationships" id="256" r:id="Ref2e520b2bc44931"/>
    <p:sldId xmlns:r="http://schemas.openxmlformats.org/officeDocument/2006/relationships" id="257" r:id="Ra3f37ea870404ba8"/>
    <p:sldId xmlns:r="http://schemas.openxmlformats.org/officeDocument/2006/relationships" id="258" r:id="Rf64f0765d36f4c18"/>
    <p:sldId xmlns:r="http://schemas.openxmlformats.org/officeDocument/2006/relationships" id="259" r:id="R7291c7902d824972"/>
    <p:sldId xmlns:r="http://schemas.openxmlformats.org/officeDocument/2006/relationships" id="260" r:id="Rb3d3926d2d0841ba"/>
    <p:sldId xmlns:r="http://schemas.openxmlformats.org/officeDocument/2006/relationships" id="261" r:id="Rfb09bff97f5f4343"/>
    <p:sldId xmlns:r="http://schemas.openxmlformats.org/officeDocument/2006/relationships" id="262" r:id="R54201bed31b343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8cf02e0b24dd8" /><Relationship Type="http://schemas.openxmlformats.org/officeDocument/2006/relationships/slide" Target="/ppt/slides/slide1.xml" Id="Ref2e520b2bc44931" /><Relationship Type="http://schemas.openxmlformats.org/officeDocument/2006/relationships/slide" Target="/ppt/slides/slide2.xml" Id="Ra3f37ea870404ba8" /><Relationship Type="http://schemas.openxmlformats.org/officeDocument/2006/relationships/slide" Target="/ppt/slides/slide3.xml" Id="Rf64f0765d36f4c18" /><Relationship Type="http://schemas.openxmlformats.org/officeDocument/2006/relationships/slide" Target="/ppt/slides/slide4.xml" Id="R7291c7902d824972" /><Relationship Type="http://schemas.openxmlformats.org/officeDocument/2006/relationships/slide" Target="/ppt/slides/slide5.xml" Id="Rb3d3926d2d0841ba" /><Relationship Type="http://schemas.openxmlformats.org/officeDocument/2006/relationships/slide" Target="/ppt/slides/slide6.xml" Id="Rfb09bff97f5f4343" /><Relationship Type="http://schemas.openxmlformats.org/officeDocument/2006/relationships/slide" Target="/ppt/slides/slide7.xml" Id="R54201bed31b343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3c78f096844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62beaea00419f" /><Relationship Type="http://schemas.openxmlformats.org/officeDocument/2006/relationships/theme" Target="/ppt/slideMasters/theme/theme1.xml" Id="R8bd21dd9adf64d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662beaea0041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cce8c69cc4b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df5311cc340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f6e01c05348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1a847cc404a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5d566aa6b4a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dab475e094d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a0e5f163048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BLINGSMO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BLINGSMO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9 033 724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9 123 264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GUNNAR GAPTJERN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923 839 372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