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1dccf3632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70ca9f763404a"/>
  </p:sldMasterIdLst>
  <p:sldIdLst>
    <p:sldId xmlns:r="http://schemas.openxmlformats.org/officeDocument/2006/relationships" id="256" r:id="R9bb4347d34b24e23"/>
    <p:sldId xmlns:r="http://schemas.openxmlformats.org/officeDocument/2006/relationships" id="257" r:id="Rc667588fed514231"/>
    <p:sldId xmlns:r="http://schemas.openxmlformats.org/officeDocument/2006/relationships" id="258" r:id="R859e988797394c4e"/>
    <p:sldId xmlns:r="http://schemas.openxmlformats.org/officeDocument/2006/relationships" id="259" r:id="Rff394d8bc4134337"/>
    <p:sldId xmlns:r="http://schemas.openxmlformats.org/officeDocument/2006/relationships" id="260" r:id="R44a4a161d3bf4e88"/>
    <p:sldId xmlns:r="http://schemas.openxmlformats.org/officeDocument/2006/relationships" id="261" r:id="R2e2f291da8b34a81"/>
    <p:sldId xmlns:r="http://schemas.openxmlformats.org/officeDocument/2006/relationships" id="262" r:id="R6174dc4d4914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70ca9f763404a" /><Relationship Type="http://schemas.openxmlformats.org/officeDocument/2006/relationships/slide" Target="/ppt/slides/slide1.xml" Id="R9bb4347d34b24e23" /><Relationship Type="http://schemas.openxmlformats.org/officeDocument/2006/relationships/slide" Target="/ppt/slides/slide2.xml" Id="Rc667588fed514231" /><Relationship Type="http://schemas.openxmlformats.org/officeDocument/2006/relationships/slide" Target="/ppt/slides/slide3.xml" Id="R859e988797394c4e" /><Relationship Type="http://schemas.openxmlformats.org/officeDocument/2006/relationships/slide" Target="/ppt/slides/slide4.xml" Id="Rff394d8bc4134337" /><Relationship Type="http://schemas.openxmlformats.org/officeDocument/2006/relationships/slide" Target="/ppt/slides/slide5.xml" Id="R44a4a161d3bf4e88" /><Relationship Type="http://schemas.openxmlformats.org/officeDocument/2006/relationships/slide" Target="/ppt/slides/slide6.xml" Id="R2e2f291da8b34a81" /><Relationship Type="http://schemas.openxmlformats.org/officeDocument/2006/relationships/slide" Target="/ppt/slides/slide7.xml" Id="R6174dc4d4914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bb68ad238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b3ec55174ef6" /><Relationship Type="http://schemas.openxmlformats.org/officeDocument/2006/relationships/theme" Target="/ppt/slideMasters/theme/theme1.xml" Id="Rd5e1a835dc0a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2b3ec5517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285dd38fc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0183a95a7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eac5837a1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6beeed427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990917acd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e28af0e40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b8f21af7d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5 390 145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82 834 526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91 925 238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