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387b7e7bd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123f397bb4942"/>
  </p:sldMasterIdLst>
  <p:sldIdLst>
    <p:sldId xmlns:r="http://schemas.openxmlformats.org/officeDocument/2006/relationships" id="256" r:id="R8fd21cb07a734fef"/>
    <p:sldId xmlns:r="http://schemas.openxmlformats.org/officeDocument/2006/relationships" id="257" r:id="R91300b14bdcb4800"/>
    <p:sldId xmlns:r="http://schemas.openxmlformats.org/officeDocument/2006/relationships" id="258" r:id="Rb959141c78124a61"/>
    <p:sldId xmlns:r="http://schemas.openxmlformats.org/officeDocument/2006/relationships" id="259" r:id="Rc0150f7515414443"/>
    <p:sldId xmlns:r="http://schemas.openxmlformats.org/officeDocument/2006/relationships" id="260" r:id="R25cd0622b1464dde"/>
    <p:sldId xmlns:r="http://schemas.openxmlformats.org/officeDocument/2006/relationships" id="261" r:id="Rfe6bf2805639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123f397bb4942" /><Relationship Type="http://schemas.openxmlformats.org/officeDocument/2006/relationships/slide" Target="/ppt/slides/slide1.xml" Id="R8fd21cb07a734fef" /><Relationship Type="http://schemas.openxmlformats.org/officeDocument/2006/relationships/slide" Target="/ppt/slides/slide2.xml" Id="R91300b14bdcb4800" /><Relationship Type="http://schemas.openxmlformats.org/officeDocument/2006/relationships/slide" Target="/ppt/slides/slide3.xml" Id="Rb959141c78124a61" /><Relationship Type="http://schemas.openxmlformats.org/officeDocument/2006/relationships/slide" Target="/ppt/slides/slide4.xml" Id="Rc0150f7515414443" /><Relationship Type="http://schemas.openxmlformats.org/officeDocument/2006/relationships/slide" Target="/ppt/slides/slide5.xml" Id="R25cd0622b1464dde" /><Relationship Type="http://schemas.openxmlformats.org/officeDocument/2006/relationships/slide" Target="/ppt/slides/slide6.xml" Id="Rfe6bf2805639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3facfde6f46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93c466a64930" /><Relationship Type="http://schemas.openxmlformats.org/officeDocument/2006/relationships/theme" Target="/ppt/slideMasters/theme/theme1.xml" Id="R89a35034417d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3193c466a6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c1fae9554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4176ad3a3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21516813b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57b1d0cea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c17b769ed49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3e5db6dd0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