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f34e10880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3a08abdf84c74"/>
  </p:sldMasterIdLst>
  <p:sldIdLst>
    <p:sldId xmlns:r="http://schemas.openxmlformats.org/officeDocument/2006/relationships" id="256" r:id="Ra944694d86e6405d"/>
    <p:sldId xmlns:r="http://schemas.openxmlformats.org/officeDocument/2006/relationships" id="257" r:id="Ra8aca153920348a9"/>
    <p:sldId xmlns:r="http://schemas.openxmlformats.org/officeDocument/2006/relationships" id="258" r:id="Ra9a4627d13bb4cec"/>
    <p:sldId xmlns:r="http://schemas.openxmlformats.org/officeDocument/2006/relationships" id="259" r:id="R4b4238f3c79c4413"/>
    <p:sldId xmlns:r="http://schemas.openxmlformats.org/officeDocument/2006/relationships" id="260" r:id="R35e6e24e25574805"/>
    <p:sldId xmlns:r="http://schemas.openxmlformats.org/officeDocument/2006/relationships" id="261" r:id="Rc68b7fb2d4264ada"/>
    <p:sldId xmlns:r="http://schemas.openxmlformats.org/officeDocument/2006/relationships" id="262" r:id="Ra03466561ecd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3a08abdf84c74" /><Relationship Type="http://schemas.openxmlformats.org/officeDocument/2006/relationships/slide" Target="/ppt/slides/slide1.xml" Id="Ra944694d86e6405d" /><Relationship Type="http://schemas.openxmlformats.org/officeDocument/2006/relationships/slide" Target="/ppt/slides/slide2.xml" Id="Ra8aca153920348a9" /><Relationship Type="http://schemas.openxmlformats.org/officeDocument/2006/relationships/slide" Target="/ppt/slides/slide3.xml" Id="Ra9a4627d13bb4cec" /><Relationship Type="http://schemas.openxmlformats.org/officeDocument/2006/relationships/slide" Target="/ppt/slides/slide4.xml" Id="R4b4238f3c79c4413" /><Relationship Type="http://schemas.openxmlformats.org/officeDocument/2006/relationships/slide" Target="/ppt/slides/slide5.xml" Id="R35e6e24e25574805" /><Relationship Type="http://schemas.openxmlformats.org/officeDocument/2006/relationships/slide" Target="/ppt/slides/slide6.xml" Id="Rc68b7fb2d4264ada" /><Relationship Type="http://schemas.openxmlformats.org/officeDocument/2006/relationships/slide" Target="/ppt/slides/slide7.xml" Id="Ra03466561ecd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75dc5d590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2656b9d34af4" /><Relationship Type="http://schemas.openxmlformats.org/officeDocument/2006/relationships/theme" Target="/ppt/slideMasters/theme/theme1.xml" Id="Rf230456188a3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52656b9d3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e0eb8906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78ec62653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25e7b1dc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787f1db6e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c644da78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4028f8e45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541587d5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