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57fb5ff57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bde2afa11432e"/>
  </p:sldMasterIdLst>
  <p:sldIdLst>
    <p:sldId xmlns:r="http://schemas.openxmlformats.org/officeDocument/2006/relationships" id="256" r:id="R6195328ea80047ef"/>
    <p:sldId xmlns:r="http://schemas.openxmlformats.org/officeDocument/2006/relationships" id="257" r:id="Rddaaee89c2744253"/>
    <p:sldId xmlns:r="http://schemas.openxmlformats.org/officeDocument/2006/relationships" id="258" r:id="R1646e9861b4c46fa"/>
    <p:sldId xmlns:r="http://schemas.openxmlformats.org/officeDocument/2006/relationships" id="259" r:id="Rf0e3b79b1f7649c3"/>
    <p:sldId xmlns:r="http://schemas.openxmlformats.org/officeDocument/2006/relationships" id="260" r:id="R724e60f2e52e431f"/>
    <p:sldId xmlns:r="http://schemas.openxmlformats.org/officeDocument/2006/relationships" id="261" r:id="Rc88176801c6d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bde2afa11432e" /><Relationship Type="http://schemas.openxmlformats.org/officeDocument/2006/relationships/slide" Target="/ppt/slides/slide1.xml" Id="R6195328ea80047ef" /><Relationship Type="http://schemas.openxmlformats.org/officeDocument/2006/relationships/slide" Target="/ppt/slides/slide2.xml" Id="Rddaaee89c2744253" /><Relationship Type="http://schemas.openxmlformats.org/officeDocument/2006/relationships/slide" Target="/ppt/slides/slide3.xml" Id="R1646e9861b4c46fa" /><Relationship Type="http://schemas.openxmlformats.org/officeDocument/2006/relationships/slide" Target="/ppt/slides/slide4.xml" Id="Rf0e3b79b1f7649c3" /><Relationship Type="http://schemas.openxmlformats.org/officeDocument/2006/relationships/slide" Target="/ppt/slides/slide5.xml" Id="R724e60f2e52e431f" /><Relationship Type="http://schemas.openxmlformats.org/officeDocument/2006/relationships/slide" Target="/ppt/slides/slide6.xml" Id="Rc88176801c6d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7c68fcc4d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58a416284692" /><Relationship Type="http://schemas.openxmlformats.org/officeDocument/2006/relationships/theme" Target="/ppt/slideMasters/theme/theme1.xml" Id="R93e9db34be13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458a41628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c581546b9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b9071d87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00a5f3cb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bbdb9a9e0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24cf8b54c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c0e64fef7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