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9ed9fd2ae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f28237575446d7"/>
  </p:sldMasterIdLst>
  <p:sldIdLst>
    <p:sldId xmlns:r="http://schemas.openxmlformats.org/officeDocument/2006/relationships" id="256" r:id="Rd4ffb4d2944a46fe"/>
    <p:sldId xmlns:r="http://schemas.openxmlformats.org/officeDocument/2006/relationships" id="257" r:id="Rf25c15ff51e7413a"/>
    <p:sldId xmlns:r="http://schemas.openxmlformats.org/officeDocument/2006/relationships" id="258" r:id="R91bd06d14c9a43ce"/>
    <p:sldId xmlns:r="http://schemas.openxmlformats.org/officeDocument/2006/relationships" id="259" r:id="R9c301646a72045f1"/>
    <p:sldId xmlns:r="http://schemas.openxmlformats.org/officeDocument/2006/relationships" id="260" r:id="R507d16e21f9d4972"/>
    <p:sldId xmlns:r="http://schemas.openxmlformats.org/officeDocument/2006/relationships" id="261" r:id="R3d27aaba58f44927"/>
    <p:sldId xmlns:r="http://schemas.openxmlformats.org/officeDocument/2006/relationships" id="262" r:id="Rf9e7c8e36b69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28237575446d7" /><Relationship Type="http://schemas.openxmlformats.org/officeDocument/2006/relationships/slide" Target="/ppt/slides/slide1.xml" Id="Rd4ffb4d2944a46fe" /><Relationship Type="http://schemas.openxmlformats.org/officeDocument/2006/relationships/slide" Target="/ppt/slides/slide2.xml" Id="Rf25c15ff51e7413a" /><Relationship Type="http://schemas.openxmlformats.org/officeDocument/2006/relationships/slide" Target="/ppt/slides/slide3.xml" Id="R91bd06d14c9a43ce" /><Relationship Type="http://schemas.openxmlformats.org/officeDocument/2006/relationships/slide" Target="/ppt/slides/slide4.xml" Id="R9c301646a72045f1" /><Relationship Type="http://schemas.openxmlformats.org/officeDocument/2006/relationships/slide" Target="/ppt/slides/slide5.xml" Id="R507d16e21f9d4972" /><Relationship Type="http://schemas.openxmlformats.org/officeDocument/2006/relationships/slide" Target="/ppt/slides/slide6.xml" Id="R3d27aaba58f44927" /><Relationship Type="http://schemas.openxmlformats.org/officeDocument/2006/relationships/slide" Target="/ppt/slides/slide7.xml" Id="Rf9e7c8e36b69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f444bac3a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01cce9d6e496e" /><Relationship Type="http://schemas.openxmlformats.org/officeDocument/2006/relationships/theme" Target="/ppt/slideMasters/theme/theme1.xml" Id="Rabcdd1229c99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b01cce9d6e49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d83c53be844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118e70ce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87538a4d142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f55569e3d45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8b3994df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b5b6989754d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b996f613b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Øverås, Hemmestveitbakken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