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dc66ccabf9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b653caf0d24ea7"/>
  </p:sldMasterIdLst>
  <p:sldIdLst>
    <p:sldId xmlns:r="http://schemas.openxmlformats.org/officeDocument/2006/relationships" id="256" r:id="Rd317b68185e04f2e"/>
    <p:sldId xmlns:r="http://schemas.openxmlformats.org/officeDocument/2006/relationships" id="257" r:id="R2f226b0275da41c4"/>
    <p:sldId xmlns:r="http://schemas.openxmlformats.org/officeDocument/2006/relationships" id="258" r:id="R971755a7562e4f42"/>
    <p:sldId xmlns:r="http://schemas.openxmlformats.org/officeDocument/2006/relationships" id="259" r:id="R8ba7580476144527"/>
    <p:sldId xmlns:r="http://schemas.openxmlformats.org/officeDocument/2006/relationships" id="260" r:id="Re5c886bbef124610"/>
    <p:sldId xmlns:r="http://schemas.openxmlformats.org/officeDocument/2006/relationships" id="261" r:id="R127202a5fcb84aa6"/>
    <p:sldId xmlns:r="http://schemas.openxmlformats.org/officeDocument/2006/relationships" id="262" r:id="R6d4b56a9741449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653caf0d24ea7" /><Relationship Type="http://schemas.openxmlformats.org/officeDocument/2006/relationships/slide" Target="/ppt/slides/slide1.xml" Id="Rd317b68185e04f2e" /><Relationship Type="http://schemas.openxmlformats.org/officeDocument/2006/relationships/slide" Target="/ppt/slides/slide2.xml" Id="R2f226b0275da41c4" /><Relationship Type="http://schemas.openxmlformats.org/officeDocument/2006/relationships/slide" Target="/ppt/slides/slide3.xml" Id="R971755a7562e4f42" /><Relationship Type="http://schemas.openxmlformats.org/officeDocument/2006/relationships/slide" Target="/ppt/slides/slide4.xml" Id="R8ba7580476144527" /><Relationship Type="http://schemas.openxmlformats.org/officeDocument/2006/relationships/slide" Target="/ppt/slides/slide5.xml" Id="Re5c886bbef124610" /><Relationship Type="http://schemas.openxmlformats.org/officeDocument/2006/relationships/slide" Target="/ppt/slides/slide6.xml" Id="R127202a5fcb84aa6" /><Relationship Type="http://schemas.openxmlformats.org/officeDocument/2006/relationships/slide" Target="/ppt/slides/slide7.xml" Id="R6d4b56a9741449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958a9b6eb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6bfc8b55c417c" /><Relationship Type="http://schemas.openxmlformats.org/officeDocument/2006/relationships/theme" Target="/ppt/slideMasters/theme/theme1.xml" Id="R5d62c80c30d0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6bfc8b55c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534f5c540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83a602e59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5a0575b2d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22a0defa34a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c1509651242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33faed9cd4c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3f13e0c0c4f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 CAPITAL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EDWIN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Edwin Engen, Strandlia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923 749 314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