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74e0b67be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c68e633ee43eb"/>
  </p:sldMasterIdLst>
  <p:sldIdLst>
    <p:sldId xmlns:r="http://schemas.openxmlformats.org/officeDocument/2006/relationships" id="256" r:id="Re1807bff8dba4a4b"/>
    <p:sldId xmlns:r="http://schemas.openxmlformats.org/officeDocument/2006/relationships" id="257" r:id="Racf913cdde684e9f"/>
    <p:sldId xmlns:r="http://schemas.openxmlformats.org/officeDocument/2006/relationships" id="258" r:id="R9306f87949734eb2"/>
    <p:sldId xmlns:r="http://schemas.openxmlformats.org/officeDocument/2006/relationships" id="259" r:id="R27b1371ae14a4be2"/>
    <p:sldId xmlns:r="http://schemas.openxmlformats.org/officeDocument/2006/relationships" id="260" r:id="Re528fb5990be4779"/>
    <p:sldId xmlns:r="http://schemas.openxmlformats.org/officeDocument/2006/relationships" id="261" r:id="R55c01c3286f04af3"/>
    <p:sldId xmlns:r="http://schemas.openxmlformats.org/officeDocument/2006/relationships" id="262" r:id="R28aeccc22492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c68e633ee43eb" /><Relationship Type="http://schemas.openxmlformats.org/officeDocument/2006/relationships/slide" Target="/ppt/slides/slide1.xml" Id="Re1807bff8dba4a4b" /><Relationship Type="http://schemas.openxmlformats.org/officeDocument/2006/relationships/slide" Target="/ppt/slides/slide2.xml" Id="Racf913cdde684e9f" /><Relationship Type="http://schemas.openxmlformats.org/officeDocument/2006/relationships/slide" Target="/ppt/slides/slide3.xml" Id="R9306f87949734eb2" /><Relationship Type="http://schemas.openxmlformats.org/officeDocument/2006/relationships/slide" Target="/ppt/slides/slide4.xml" Id="R27b1371ae14a4be2" /><Relationship Type="http://schemas.openxmlformats.org/officeDocument/2006/relationships/slide" Target="/ppt/slides/slide5.xml" Id="Re528fb5990be4779" /><Relationship Type="http://schemas.openxmlformats.org/officeDocument/2006/relationships/slide" Target="/ppt/slides/slide6.xml" Id="R55c01c3286f04af3" /><Relationship Type="http://schemas.openxmlformats.org/officeDocument/2006/relationships/slide" Target="/ppt/slides/slide7.xml" Id="R28aeccc22492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2a4c58c9b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d7972cb145c7" /><Relationship Type="http://schemas.openxmlformats.org/officeDocument/2006/relationships/theme" Target="/ppt/slideMasters/theme/theme1.xml" Id="R6fd16ae1f6ec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9d7972cb1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262541ce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665992f7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6d5ea4d61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c4c9b72d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17c739179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a5b9ced39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fc9bd267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 ALF RICHARD BEKKELI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