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0fbcd0fa8d4e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ac8d8522410483f"/>
  </p:sldMasterIdLst>
  <p:sldIdLst>
    <p:sldId xmlns:r="http://schemas.openxmlformats.org/officeDocument/2006/relationships" id="256" r:id="R8610778711a04054"/>
    <p:sldId xmlns:r="http://schemas.openxmlformats.org/officeDocument/2006/relationships" id="257" r:id="R4d1b47a7b9424d94"/>
    <p:sldId xmlns:r="http://schemas.openxmlformats.org/officeDocument/2006/relationships" id="258" r:id="Rfc230bbac5cf460c"/>
    <p:sldId xmlns:r="http://schemas.openxmlformats.org/officeDocument/2006/relationships" id="259" r:id="R4b232543ad2d4213"/>
    <p:sldId xmlns:r="http://schemas.openxmlformats.org/officeDocument/2006/relationships" id="260" r:id="Rc935c2fac88a4b7a"/>
    <p:sldId xmlns:r="http://schemas.openxmlformats.org/officeDocument/2006/relationships" id="261" r:id="R97770295846847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c8d8522410483f" /><Relationship Type="http://schemas.openxmlformats.org/officeDocument/2006/relationships/slide" Target="/ppt/slides/slide1.xml" Id="R8610778711a04054" /><Relationship Type="http://schemas.openxmlformats.org/officeDocument/2006/relationships/slide" Target="/ppt/slides/slide2.xml" Id="R4d1b47a7b9424d94" /><Relationship Type="http://schemas.openxmlformats.org/officeDocument/2006/relationships/slide" Target="/ppt/slides/slide3.xml" Id="Rfc230bbac5cf460c" /><Relationship Type="http://schemas.openxmlformats.org/officeDocument/2006/relationships/slide" Target="/ppt/slides/slide4.xml" Id="R4b232543ad2d4213" /><Relationship Type="http://schemas.openxmlformats.org/officeDocument/2006/relationships/slide" Target="/ppt/slides/slide5.xml" Id="Rc935c2fac88a4b7a" /><Relationship Type="http://schemas.openxmlformats.org/officeDocument/2006/relationships/slide" Target="/ppt/slides/slide6.xml" Id="R97770295846847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43a70f7a6641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d40199c7334b0f" /><Relationship Type="http://schemas.openxmlformats.org/officeDocument/2006/relationships/theme" Target="/ppt/slideMasters/theme/theme1.xml" Id="R512f50edee4645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d40199c733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7ccaf43af436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270d5957845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8b4069edf4d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43603928b348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e7e7342cb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ef72697f64f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TERRA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923 748 849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TERRA HOLDING AS</a:t>
            </a:r>
          </a:p>
        </p:txBody>
      </p:sp>
    </p:spTree>
  </p:cSld>
  <p:clrMapOvr>
    <a:masterClrMapping xmlns:a="http://schemas.openxmlformats.org/drawingml/2006/main"/>
  </p:clrMapOvr>
</p:sld>
</file>