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726846c5de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92a1875f94911"/>
  </p:sldMasterIdLst>
  <p:sldIdLst>
    <p:sldId xmlns:r="http://schemas.openxmlformats.org/officeDocument/2006/relationships" id="256" r:id="R28a8a64c5da2421e"/>
    <p:sldId xmlns:r="http://schemas.openxmlformats.org/officeDocument/2006/relationships" id="257" r:id="Rca0403d4d555455d"/>
    <p:sldId xmlns:r="http://schemas.openxmlformats.org/officeDocument/2006/relationships" id="258" r:id="R30203aeab70845fc"/>
    <p:sldId xmlns:r="http://schemas.openxmlformats.org/officeDocument/2006/relationships" id="259" r:id="Rf216f7347d874008"/>
    <p:sldId xmlns:r="http://schemas.openxmlformats.org/officeDocument/2006/relationships" id="260" r:id="R23a472b09cd84f5f"/>
    <p:sldId xmlns:r="http://schemas.openxmlformats.org/officeDocument/2006/relationships" id="261" r:id="R3117e7e6e496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92a1875f94911" /><Relationship Type="http://schemas.openxmlformats.org/officeDocument/2006/relationships/slide" Target="/ppt/slides/slide1.xml" Id="R28a8a64c5da2421e" /><Relationship Type="http://schemas.openxmlformats.org/officeDocument/2006/relationships/slide" Target="/ppt/slides/slide2.xml" Id="Rca0403d4d555455d" /><Relationship Type="http://schemas.openxmlformats.org/officeDocument/2006/relationships/slide" Target="/ppt/slides/slide3.xml" Id="R30203aeab70845fc" /><Relationship Type="http://schemas.openxmlformats.org/officeDocument/2006/relationships/slide" Target="/ppt/slides/slide4.xml" Id="Rf216f7347d874008" /><Relationship Type="http://schemas.openxmlformats.org/officeDocument/2006/relationships/slide" Target="/ppt/slides/slide5.xml" Id="R23a472b09cd84f5f" /><Relationship Type="http://schemas.openxmlformats.org/officeDocument/2006/relationships/slide" Target="/ppt/slides/slide6.xml" Id="R3117e7e6e496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6f172c994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858a0eeab4e08" /><Relationship Type="http://schemas.openxmlformats.org/officeDocument/2006/relationships/theme" Target="/ppt/slideMasters/theme/theme1.xml" Id="R6e2f45b9e9e9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858a0eeab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9521573b244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a215aad7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c438fe829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8e43b1fd0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be98d5f29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c76fe2fe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