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5e243fee7b46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58ad1897dc4e1d"/>
  </p:sldMasterIdLst>
  <p:sldIdLst>
    <p:sldId xmlns:r="http://schemas.openxmlformats.org/officeDocument/2006/relationships" id="256" r:id="R0aebfdd19ad04470"/>
    <p:sldId xmlns:r="http://schemas.openxmlformats.org/officeDocument/2006/relationships" id="257" r:id="R8e4bbbd4dbc940b0"/>
    <p:sldId xmlns:r="http://schemas.openxmlformats.org/officeDocument/2006/relationships" id="258" r:id="R1d896d473c8243d1"/>
    <p:sldId xmlns:r="http://schemas.openxmlformats.org/officeDocument/2006/relationships" id="259" r:id="Rbde5f12f906f4748"/>
    <p:sldId xmlns:r="http://schemas.openxmlformats.org/officeDocument/2006/relationships" id="260" r:id="Rf85daad009fd4512"/>
    <p:sldId xmlns:r="http://schemas.openxmlformats.org/officeDocument/2006/relationships" id="261" r:id="R647c942c5cb7417b"/>
    <p:sldId xmlns:r="http://schemas.openxmlformats.org/officeDocument/2006/relationships" id="262" r:id="R4c8bb14c2c5146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8ad1897dc4e1d" /><Relationship Type="http://schemas.openxmlformats.org/officeDocument/2006/relationships/slide" Target="/ppt/slides/slide1.xml" Id="R0aebfdd19ad04470" /><Relationship Type="http://schemas.openxmlformats.org/officeDocument/2006/relationships/slide" Target="/ppt/slides/slide2.xml" Id="R8e4bbbd4dbc940b0" /><Relationship Type="http://schemas.openxmlformats.org/officeDocument/2006/relationships/slide" Target="/ppt/slides/slide3.xml" Id="R1d896d473c8243d1" /><Relationship Type="http://schemas.openxmlformats.org/officeDocument/2006/relationships/slide" Target="/ppt/slides/slide4.xml" Id="Rbde5f12f906f4748" /><Relationship Type="http://schemas.openxmlformats.org/officeDocument/2006/relationships/slide" Target="/ppt/slides/slide5.xml" Id="Rf85daad009fd4512" /><Relationship Type="http://schemas.openxmlformats.org/officeDocument/2006/relationships/slide" Target="/ppt/slides/slide6.xml" Id="R647c942c5cb7417b" /><Relationship Type="http://schemas.openxmlformats.org/officeDocument/2006/relationships/slide" Target="/ppt/slides/slide7.xml" Id="R4c8bb14c2c5146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ff4d76264f41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4ce44016a4a8b" /><Relationship Type="http://schemas.openxmlformats.org/officeDocument/2006/relationships/theme" Target="/ppt/slideMasters/theme/theme1.xml" Id="Rdfd76280fd1348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14ce44016a4a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dd4424d8b4f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22ff2ccf348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6f16771b914b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f1003a10044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dc68e3f0842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ab1632a4b41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3406950d548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S.E. BRENDEN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S.E. BRENDEN HOLDING AS ble etablert [år] og holder til i Dovreskogen.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302 276 371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19 114 239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6 213 667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35 132 576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275 961 046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EGIL BRENDEN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Brennhaugvegen 104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2663 Dovreskogen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923 744 401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S.E. BRENDEN HOLDING AS</a:t>
            </a:r>
          </a:p>
        </p:txBody>
      </p:sp>
    </p:spTree>
  </p:cSld>
  <p:clrMapOvr>
    <a:masterClrMapping xmlns:a="http://schemas.openxmlformats.org/drawingml/2006/main"/>
  </p:clrMapOvr>
</p:sld>
</file>