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d7bd886a6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98450eace4c0b"/>
  </p:sldMasterIdLst>
  <p:sldIdLst>
    <p:sldId xmlns:r="http://schemas.openxmlformats.org/officeDocument/2006/relationships" id="256" r:id="R53bbba54eb744e78"/>
    <p:sldId xmlns:r="http://schemas.openxmlformats.org/officeDocument/2006/relationships" id="257" r:id="Rd41a959ababd4dcc"/>
    <p:sldId xmlns:r="http://schemas.openxmlformats.org/officeDocument/2006/relationships" id="258" r:id="Re2cea27f862e465b"/>
    <p:sldId xmlns:r="http://schemas.openxmlformats.org/officeDocument/2006/relationships" id="259" r:id="Rbec034aabfd049ce"/>
    <p:sldId xmlns:r="http://schemas.openxmlformats.org/officeDocument/2006/relationships" id="260" r:id="R7ebcbcc618104806"/>
    <p:sldId xmlns:r="http://schemas.openxmlformats.org/officeDocument/2006/relationships" id="261" r:id="R47ecbdbd53ff4534"/>
    <p:sldId xmlns:r="http://schemas.openxmlformats.org/officeDocument/2006/relationships" id="262" r:id="Rbb0a2edaecb2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98450eace4c0b" /><Relationship Type="http://schemas.openxmlformats.org/officeDocument/2006/relationships/slide" Target="/ppt/slides/slide1.xml" Id="R53bbba54eb744e78" /><Relationship Type="http://schemas.openxmlformats.org/officeDocument/2006/relationships/slide" Target="/ppt/slides/slide2.xml" Id="Rd41a959ababd4dcc" /><Relationship Type="http://schemas.openxmlformats.org/officeDocument/2006/relationships/slide" Target="/ppt/slides/slide3.xml" Id="Re2cea27f862e465b" /><Relationship Type="http://schemas.openxmlformats.org/officeDocument/2006/relationships/slide" Target="/ppt/slides/slide4.xml" Id="Rbec034aabfd049ce" /><Relationship Type="http://schemas.openxmlformats.org/officeDocument/2006/relationships/slide" Target="/ppt/slides/slide5.xml" Id="R7ebcbcc618104806" /><Relationship Type="http://schemas.openxmlformats.org/officeDocument/2006/relationships/slide" Target="/ppt/slides/slide6.xml" Id="R47ecbdbd53ff4534" /><Relationship Type="http://schemas.openxmlformats.org/officeDocument/2006/relationships/slide" Target="/ppt/slides/slide7.xml" Id="Rbb0a2edaecb2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bb8b5ad04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8534072748a1" /><Relationship Type="http://schemas.openxmlformats.org/officeDocument/2006/relationships/theme" Target="/ppt/slideMasters/theme/theme1.xml" Id="R498702beb639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685340727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e14b1806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68f12dcaf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c6dc6ecb7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1acaa85f8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08a6d925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ffdc246b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12a970a8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