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5ea45711b74d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9d7458117c4aa2"/>
  </p:sldMasterIdLst>
  <p:sldIdLst>
    <p:sldId xmlns:r="http://schemas.openxmlformats.org/officeDocument/2006/relationships" id="256" r:id="R210e9eb6a308444d"/>
    <p:sldId xmlns:r="http://schemas.openxmlformats.org/officeDocument/2006/relationships" id="257" r:id="R089b3b4dfb5248c5"/>
    <p:sldId xmlns:r="http://schemas.openxmlformats.org/officeDocument/2006/relationships" id="258" r:id="R87d96159d7d845f0"/>
    <p:sldId xmlns:r="http://schemas.openxmlformats.org/officeDocument/2006/relationships" id="259" r:id="Rd52428ab271a458c"/>
    <p:sldId xmlns:r="http://schemas.openxmlformats.org/officeDocument/2006/relationships" id="260" r:id="Rf4668e10aeb4468c"/>
    <p:sldId xmlns:r="http://schemas.openxmlformats.org/officeDocument/2006/relationships" id="261" r:id="R85aa4f77299b4d69"/>
    <p:sldId xmlns:r="http://schemas.openxmlformats.org/officeDocument/2006/relationships" id="262" r:id="Rb1b3d26d1bd644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9d7458117c4aa2" /><Relationship Type="http://schemas.openxmlformats.org/officeDocument/2006/relationships/slide" Target="/ppt/slides/slide1.xml" Id="R210e9eb6a308444d" /><Relationship Type="http://schemas.openxmlformats.org/officeDocument/2006/relationships/slide" Target="/ppt/slides/slide2.xml" Id="R089b3b4dfb5248c5" /><Relationship Type="http://schemas.openxmlformats.org/officeDocument/2006/relationships/slide" Target="/ppt/slides/slide3.xml" Id="R87d96159d7d845f0" /><Relationship Type="http://schemas.openxmlformats.org/officeDocument/2006/relationships/slide" Target="/ppt/slides/slide4.xml" Id="Rd52428ab271a458c" /><Relationship Type="http://schemas.openxmlformats.org/officeDocument/2006/relationships/slide" Target="/ppt/slides/slide5.xml" Id="Rf4668e10aeb4468c" /><Relationship Type="http://schemas.openxmlformats.org/officeDocument/2006/relationships/slide" Target="/ppt/slides/slide6.xml" Id="R85aa4f77299b4d69" /><Relationship Type="http://schemas.openxmlformats.org/officeDocument/2006/relationships/slide" Target="/ppt/slides/slide7.xml" Id="Rb1b3d26d1bd644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2068d6d5fa48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b6f52a954464e" /><Relationship Type="http://schemas.openxmlformats.org/officeDocument/2006/relationships/theme" Target="/ppt/slideMasters/theme/theme1.xml" Id="R167bdf7c557a40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6b6f52a95446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2b34fbd354a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939de176f42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25d75c50a4c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ae6b5ce3348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82979aca74d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b54bbfd884d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24080ed534b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HYLANDER V&amp;S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HYLANDER V&amp;S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544 943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 MOUTAOUAKKEL TARIK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Iversens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