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d79fd671b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f87a57b4e4f91"/>
  </p:sldMasterIdLst>
  <p:sldIdLst>
    <p:sldId xmlns:r="http://schemas.openxmlformats.org/officeDocument/2006/relationships" id="256" r:id="R7e4dcad801ee43bb"/>
    <p:sldId xmlns:r="http://schemas.openxmlformats.org/officeDocument/2006/relationships" id="257" r:id="Rb4946dacf9bd45f0"/>
    <p:sldId xmlns:r="http://schemas.openxmlformats.org/officeDocument/2006/relationships" id="258" r:id="R76186fb8939945b0"/>
    <p:sldId xmlns:r="http://schemas.openxmlformats.org/officeDocument/2006/relationships" id="259" r:id="R27eacc8c86b6467a"/>
    <p:sldId xmlns:r="http://schemas.openxmlformats.org/officeDocument/2006/relationships" id="260" r:id="Red411348d57a4823"/>
    <p:sldId xmlns:r="http://schemas.openxmlformats.org/officeDocument/2006/relationships" id="261" r:id="R8fb12d3591014285"/>
    <p:sldId xmlns:r="http://schemas.openxmlformats.org/officeDocument/2006/relationships" id="262" r:id="R7486d0ce1bbc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f87a57b4e4f91" /><Relationship Type="http://schemas.openxmlformats.org/officeDocument/2006/relationships/slide" Target="/ppt/slides/slide1.xml" Id="R7e4dcad801ee43bb" /><Relationship Type="http://schemas.openxmlformats.org/officeDocument/2006/relationships/slide" Target="/ppt/slides/slide2.xml" Id="Rb4946dacf9bd45f0" /><Relationship Type="http://schemas.openxmlformats.org/officeDocument/2006/relationships/slide" Target="/ppt/slides/slide3.xml" Id="R76186fb8939945b0" /><Relationship Type="http://schemas.openxmlformats.org/officeDocument/2006/relationships/slide" Target="/ppt/slides/slide4.xml" Id="R27eacc8c86b6467a" /><Relationship Type="http://schemas.openxmlformats.org/officeDocument/2006/relationships/slide" Target="/ppt/slides/slide5.xml" Id="Red411348d57a4823" /><Relationship Type="http://schemas.openxmlformats.org/officeDocument/2006/relationships/slide" Target="/ppt/slides/slide6.xml" Id="R8fb12d3591014285" /><Relationship Type="http://schemas.openxmlformats.org/officeDocument/2006/relationships/slide" Target="/ppt/slides/slide7.xml" Id="R7486d0ce1bbc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45b99d5a5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15378b49a4210" /><Relationship Type="http://schemas.openxmlformats.org/officeDocument/2006/relationships/theme" Target="/ppt/slideMasters/theme/theme1.xml" Id="Rffc4e010f325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15378b49a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946810f45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6e38ac63b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4a7c525a3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ba08af555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f2aad094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834e813b6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bfcad42e7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TURID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