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0f07a4d16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a521c6cfc4e7a"/>
  </p:sldMasterIdLst>
  <p:sldIdLst>
    <p:sldId xmlns:r="http://schemas.openxmlformats.org/officeDocument/2006/relationships" id="256" r:id="Rda150eac2e4d4e52"/>
    <p:sldId xmlns:r="http://schemas.openxmlformats.org/officeDocument/2006/relationships" id="257" r:id="Ra1d35728678344c6"/>
    <p:sldId xmlns:r="http://schemas.openxmlformats.org/officeDocument/2006/relationships" id="258" r:id="R17932a9b5fa44850"/>
    <p:sldId xmlns:r="http://schemas.openxmlformats.org/officeDocument/2006/relationships" id="259" r:id="R2deac49eb61340b8"/>
    <p:sldId xmlns:r="http://schemas.openxmlformats.org/officeDocument/2006/relationships" id="260" r:id="Rf2ef60d52ef24abf"/>
    <p:sldId xmlns:r="http://schemas.openxmlformats.org/officeDocument/2006/relationships" id="261" r:id="R0123d728fb6b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a521c6cfc4e7a" /><Relationship Type="http://schemas.openxmlformats.org/officeDocument/2006/relationships/slide" Target="/ppt/slides/slide1.xml" Id="Rda150eac2e4d4e52" /><Relationship Type="http://schemas.openxmlformats.org/officeDocument/2006/relationships/slide" Target="/ppt/slides/slide2.xml" Id="Ra1d35728678344c6" /><Relationship Type="http://schemas.openxmlformats.org/officeDocument/2006/relationships/slide" Target="/ppt/slides/slide3.xml" Id="R17932a9b5fa44850" /><Relationship Type="http://schemas.openxmlformats.org/officeDocument/2006/relationships/slide" Target="/ppt/slides/slide4.xml" Id="R2deac49eb61340b8" /><Relationship Type="http://schemas.openxmlformats.org/officeDocument/2006/relationships/slide" Target="/ppt/slides/slide5.xml" Id="Rf2ef60d52ef24abf" /><Relationship Type="http://schemas.openxmlformats.org/officeDocument/2006/relationships/slide" Target="/ppt/slides/slide6.xml" Id="R0123d728fb6b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a5ca65d63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9c0b731314a58" /><Relationship Type="http://schemas.openxmlformats.org/officeDocument/2006/relationships/theme" Target="/ppt/slideMasters/theme/theme1.xml" Id="Rc4c3242f9099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9c0b73131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b938b2fd1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d4ab1b1ac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074fafb9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991e329c5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128dc21fb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c8ae3db49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