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4e4d009f78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624339ed154af3"/>
  </p:sldMasterIdLst>
  <p:sldIdLst>
    <p:sldId xmlns:r="http://schemas.openxmlformats.org/officeDocument/2006/relationships" id="256" r:id="R6fefbc40e48b4ce9"/>
    <p:sldId xmlns:r="http://schemas.openxmlformats.org/officeDocument/2006/relationships" id="257" r:id="Rd595867b95f74f5f"/>
    <p:sldId xmlns:r="http://schemas.openxmlformats.org/officeDocument/2006/relationships" id="258" r:id="R0f54c0c521314db0"/>
    <p:sldId xmlns:r="http://schemas.openxmlformats.org/officeDocument/2006/relationships" id="259" r:id="R2c7b32a91fe84d3e"/>
    <p:sldId xmlns:r="http://schemas.openxmlformats.org/officeDocument/2006/relationships" id="260" r:id="R2b0452dfea3b473f"/>
    <p:sldId xmlns:r="http://schemas.openxmlformats.org/officeDocument/2006/relationships" id="261" r:id="R96dd505813444494"/>
    <p:sldId xmlns:r="http://schemas.openxmlformats.org/officeDocument/2006/relationships" id="262" r:id="Rbe27ad8b9e0b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24339ed154af3" /><Relationship Type="http://schemas.openxmlformats.org/officeDocument/2006/relationships/slide" Target="/ppt/slides/slide1.xml" Id="R6fefbc40e48b4ce9" /><Relationship Type="http://schemas.openxmlformats.org/officeDocument/2006/relationships/slide" Target="/ppt/slides/slide2.xml" Id="Rd595867b95f74f5f" /><Relationship Type="http://schemas.openxmlformats.org/officeDocument/2006/relationships/slide" Target="/ppt/slides/slide3.xml" Id="R0f54c0c521314db0" /><Relationship Type="http://schemas.openxmlformats.org/officeDocument/2006/relationships/slide" Target="/ppt/slides/slide4.xml" Id="R2c7b32a91fe84d3e" /><Relationship Type="http://schemas.openxmlformats.org/officeDocument/2006/relationships/slide" Target="/ppt/slides/slide5.xml" Id="R2b0452dfea3b473f" /><Relationship Type="http://schemas.openxmlformats.org/officeDocument/2006/relationships/slide" Target="/ppt/slides/slide6.xml" Id="R96dd505813444494" /><Relationship Type="http://schemas.openxmlformats.org/officeDocument/2006/relationships/slide" Target="/ppt/slides/slide7.xml" Id="Rbe27ad8b9e0b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df675998344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6c5cc11864702" /><Relationship Type="http://schemas.openxmlformats.org/officeDocument/2006/relationships/theme" Target="/ppt/slideMasters/theme/theme1.xml" Id="R0efdd29b91f549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16c5cc118647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5962101c2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507bf719e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4b7c8bc3f4a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f3e1d31af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8c479bbf14e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b332e4a934c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6eeef62b340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 DESIGNSTUDIO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 DESIGNSTUDIO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 DESIGNSTUDIO AS</a:t>
            </a:r>
          </a:p>
        </p:txBody>
      </p:sp>
    </p:spTree>
  </p:cSld>
  <p:clrMapOvr>
    <a:masterClrMapping xmlns:a="http://schemas.openxmlformats.org/drawingml/2006/main"/>
  </p:clrMapOvr>
</p:sld>
</file>