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189412a04a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9070e66f6e4264"/>
  </p:sldMasterIdLst>
  <p:sldIdLst>
    <p:sldId xmlns:r="http://schemas.openxmlformats.org/officeDocument/2006/relationships" id="256" r:id="R101d8f40a42344c4"/>
    <p:sldId xmlns:r="http://schemas.openxmlformats.org/officeDocument/2006/relationships" id="257" r:id="R284a8016693f45aa"/>
    <p:sldId xmlns:r="http://schemas.openxmlformats.org/officeDocument/2006/relationships" id="258" r:id="R2ac356e6906c4538"/>
    <p:sldId xmlns:r="http://schemas.openxmlformats.org/officeDocument/2006/relationships" id="259" r:id="R7178e23a70ab4d3e"/>
    <p:sldId xmlns:r="http://schemas.openxmlformats.org/officeDocument/2006/relationships" id="260" r:id="R845c1545db52471d"/>
    <p:sldId xmlns:r="http://schemas.openxmlformats.org/officeDocument/2006/relationships" id="261" r:id="Rce8c02f4a1b64d36"/>
    <p:sldId xmlns:r="http://schemas.openxmlformats.org/officeDocument/2006/relationships" id="262" r:id="R19165243e4c1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070e66f6e4264" /><Relationship Type="http://schemas.openxmlformats.org/officeDocument/2006/relationships/slide" Target="/ppt/slides/slide1.xml" Id="R101d8f40a42344c4" /><Relationship Type="http://schemas.openxmlformats.org/officeDocument/2006/relationships/slide" Target="/ppt/slides/slide2.xml" Id="R284a8016693f45aa" /><Relationship Type="http://schemas.openxmlformats.org/officeDocument/2006/relationships/slide" Target="/ppt/slides/slide3.xml" Id="R2ac356e6906c4538" /><Relationship Type="http://schemas.openxmlformats.org/officeDocument/2006/relationships/slide" Target="/ppt/slides/slide4.xml" Id="R7178e23a70ab4d3e" /><Relationship Type="http://schemas.openxmlformats.org/officeDocument/2006/relationships/slide" Target="/ppt/slides/slide5.xml" Id="R845c1545db52471d" /><Relationship Type="http://schemas.openxmlformats.org/officeDocument/2006/relationships/slide" Target="/ppt/slides/slide6.xml" Id="Rce8c02f4a1b64d36" /><Relationship Type="http://schemas.openxmlformats.org/officeDocument/2006/relationships/slide" Target="/ppt/slides/slide7.xml" Id="R19165243e4c1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548981a77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882574a2e4102" /><Relationship Type="http://schemas.openxmlformats.org/officeDocument/2006/relationships/theme" Target="/ppt/slideMasters/theme/theme1.xml" Id="R8298cefec6f749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882574a2e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14c4b2e2941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2a3612627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5a7bf6cb2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d39b3e7d846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bd1116f8e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e8e8a90c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5462c5ec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