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d4aad8ff1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02b0ef4a24f29"/>
  </p:sldMasterIdLst>
  <p:sldIdLst>
    <p:sldId xmlns:r="http://schemas.openxmlformats.org/officeDocument/2006/relationships" id="256" r:id="R41fb4e4c953b4a3a"/>
    <p:sldId xmlns:r="http://schemas.openxmlformats.org/officeDocument/2006/relationships" id="257" r:id="Rb142c4eebfcb421f"/>
    <p:sldId xmlns:r="http://schemas.openxmlformats.org/officeDocument/2006/relationships" id="258" r:id="Rf6d816468cc7486a"/>
    <p:sldId xmlns:r="http://schemas.openxmlformats.org/officeDocument/2006/relationships" id="259" r:id="R1791c2e163d541c2"/>
    <p:sldId xmlns:r="http://schemas.openxmlformats.org/officeDocument/2006/relationships" id="260" r:id="Rf3612a4f57644bab"/>
    <p:sldId xmlns:r="http://schemas.openxmlformats.org/officeDocument/2006/relationships" id="261" r:id="Rd643e72d5404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02b0ef4a24f29" /><Relationship Type="http://schemas.openxmlformats.org/officeDocument/2006/relationships/slide" Target="/ppt/slides/slide1.xml" Id="R41fb4e4c953b4a3a" /><Relationship Type="http://schemas.openxmlformats.org/officeDocument/2006/relationships/slide" Target="/ppt/slides/slide2.xml" Id="Rb142c4eebfcb421f" /><Relationship Type="http://schemas.openxmlformats.org/officeDocument/2006/relationships/slide" Target="/ppt/slides/slide3.xml" Id="Rf6d816468cc7486a" /><Relationship Type="http://schemas.openxmlformats.org/officeDocument/2006/relationships/slide" Target="/ppt/slides/slide4.xml" Id="R1791c2e163d541c2" /><Relationship Type="http://schemas.openxmlformats.org/officeDocument/2006/relationships/slide" Target="/ppt/slides/slide5.xml" Id="Rf3612a4f57644bab" /><Relationship Type="http://schemas.openxmlformats.org/officeDocument/2006/relationships/slide" Target="/ppt/slides/slide6.xml" Id="Rd643e72d5404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2d413e01b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d168a19b4295" /><Relationship Type="http://schemas.openxmlformats.org/officeDocument/2006/relationships/theme" Target="/ppt/slideMasters/theme/theme1.xml" Id="Rf062ad8e4ead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3d168a19b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7ddbf1e2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83a908dd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a1953d0b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c4621aeab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827dbbad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ee8d5f8b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