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586c2b73c542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951e6902634c6c"/>
  </p:sldMasterIdLst>
  <p:sldIdLst>
    <p:sldId xmlns:r="http://schemas.openxmlformats.org/officeDocument/2006/relationships" id="256" r:id="R66a2079d62094730"/>
    <p:sldId xmlns:r="http://schemas.openxmlformats.org/officeDocument/2006/relationships" id="257" r:id="R13972a9bf6fb4037"/>
    <p:sldId xmlns:r="http://schemas.openxmlformats.org/officeDocument/2006/relationships" id="258" r:id="Rbbbe9805c5a94905"/>
    <p:sldId xmlns:r="http://schemas.openxmlformats.org/officeDocument/2006/relationships" id="259" r:id="R308c7497bfa14b49"/>
    <p:sldId xmlns:r="http://schemas.openxmlformats.org/officeDocument/2006/relationships" id="260" r:id="R06df24fef6e242e1"/>
    <p:sldId xmlns:r="http://schemas.openxmlformats.org/officeDocument/2006/relationships" id="261" r:id="R614899faf3664199"/>
    <p:sldId xmlns:r="http://schemas.openxmlformats.org/officeDocument/2006/relationships" id="262" r:id="Ra0da2cb1714740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51e6902634c6c" /><Relationship Type="http://schemas.openxmlformats.org/officeDocument/2006/relationships/slide" Target="/ppt/slides/slide1.xml" Id="R66a2079d62094730" /><Relationship Type="http://schemas.openxmlformats.org/officeDocument/2006/relationships/slide" Target="/ppt/slides/slide2.xml" Id="R13972a9bf6fb4037" /><Relationship Type="http://schemas.openxmlformats.org/officeDocument/2006/relationships/slide" Target="/ppt/slides/slide3.xml" Id="Rbbbe9805c5a94905" /><Relationship Type="http://schemas.openxmlformats.org/officeDocument/2006/relationships/slide" Target="/ppt/slides/slide4.xml" Id="R308c7497bfa14b49" /><Relationship Type="http://schemas.openxmlformats.org/officeDocument/2006/relationships/slide" Target="/ppt/slides/slide5.xml" Id="R06df24fef6e242e1" /><Relationship Type="http://schemas.openxmlformats.org/officeDocument/2006/relationships/slide" Target="/ppt/slides/slide6.xml" Id="R614899faf3664199" /><Relationship Type="http://schemas.openxmlformats.org/officeDocument/2006/relationships/slide" Target="/ppt/slides/slide7.xml" Id="Ra0da2cb1714740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02d76e5d447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1127524894558" /><Relationship Type="http://schemas.openxmlformats.org/officeDocument/2006/relationships/theme" Target="/ppt/slideMasters/theme/theme1.xml" Id="R510e57d1bb8d42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e11275248945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cfb2b34c642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4664450cd4e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6587843b040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ae997f2aa49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6f4e061494e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1aaad9ed548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ba521bf7341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JKR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JKR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1 914 038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JANNE KARIN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Janne Karin Rønning, Fjordsvingen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