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cbb738ce0f4b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f7a4856c9541d4"/>
  </p:sldMasterIdLst>
  <p:sldIdLst>
    <p:sldId xmlns:r="http://schemas.openxmlformats.org/officeDocument/2006/relationships" id="256" r:id="R361f1ab31e4a4eb5"/>
    <p:sldId xmlns:r="http://schemas.openxmlformats.org/officeDocument/2006/relationships" id="257" r:id="Rdc2265457e454740"/>
    <p:sldId xmlns:r="http://schemas.openxmlformats.org/officeDocument/2006/relationships" id="258" r:id="R75a8d7ee81e24629"/>
    <p:sldId xmlns:r="http://schemas.openxmlformats.org/officeDocument/2006/relationships" id="259" r:id="Ra379a610538946b2"/>
    <p:sldId xmlns:r="http://schemas.openxmlformats.org/officeDocument/2006/relationships" id="260" r:id="Rbacdf4ff675d44fd"/>
    <p:sldId xmlns:r="http://schemas.openxmlformats.org/officeDocument/2006/relationships" id="261" r:id="Rfdec243512794478"/>
    <p:sldId xmlns:r="http://schemas.openxmlformats.org/officeDocument/2006/relationships" id="262" r:id="Rd09a8d49d38048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7a4856c9541d4" /><Relationship Type="http://schemas.openxmlformats.org/officeDocument/2006/relationships/slide" Target="/ppt/slides/slide1.xml" Id="R361f1ab31e4a4eb5" /><Relationship Type="http://schemas.openxmlformats.org/officeDocument/2006/relationships/slide" Target="/ppt/slides/slide2.xml" Id="Rdc2265457e454740" /><Relationship Type="http://schemas.openxmlformats.org/officeDocument/2006/relationships/slide" Target="/ppt/slides/slide3.xml" Id="R75a8d7ee81e24629" /><Relationship Type="http://schemas.openxmlformats.org/officeDocument/2006/relationships/slide" Target="/ppt/slides/slide4.xml" Id="Ra379a610538946b2" /><Relationship Type="http://schemas.openxmlformats.org/officeDocument/2006/relationships/slide" Target="/ppt/slides/slide5.xml" Id="Rbacdf4ff675d44fd" /><Relationship Type="http://schemas.openxmlformats.org/officeDocument/2006/relationships/slide" Target="/ppt/slides/slide6.xml" Id="Rfdec243512794478" /><Relationship Type="http://schemas.openxmlformats.org/officeDocument/2006/relationships/slide" Target="/ppt/slides/slide7.xml" Id="Rd09a8d49d38048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abcd57c144a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c588187914942" /><Relationship Type="http://schemas.openxmlformats.org/officeDocument/2006/relationships/theme" Target="/ppt/slideMasters/theme/theme1.xml" Id="Rfff92d1cebfb41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3c5881879149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db56d872d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d43924512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273ad79be4d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883f83ab643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29640af8a42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8d0bfcd9143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98d357d264a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RIKARD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Rikard Jonsson, Ballplassveien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923 636 080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