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9af0c87811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fc976ba9f44a3"/>
  </p:sldMasterIdLst>
  <p:sldIdLst>
    <p:sldId xmlns:r="http://schemas.openxmlformats.org/officeDocument/2006/relationships" id="256" r:id="R5b12bf044f16407a"/>
    <p:sldId xmlns:r="http://schemas.openxmlformats.org/officeDocument/2006/relationships" id="257" r:id="R139e4011fbf84997"/>
    <p:sldId xmlns:r="http://schemas.openxmlformats.org/officeDocument/2006/relationships" id="258" r:id="R00cee30535064c0a"/>
    <p:sldId xmlns:r="http://schemas.openxmlformats.org/officeDocument/2006/relationships" id="259" r:id="R80687a519b63437e"/>
    <p:sldId xmlns:r="http://schemas.openxmlformats.org/officeDocument/2006/relationships" id="260" r:id="R28ddf125599b469b"/>
    <p:sldId xmlns:r="http://schemas.openxmlformats.org/officeDocument/2006/relationships" id="261" r:id="R8ab2bef7faef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fc976ba9f44a3" /><Relationship Type="http://schemas.openxmlformats.org/officeDocument/2006/relationships/slide" Target="/ppt/slides/slide1.xml" Id="R5b12bf044f16407a" /><Relationship Type="http://schemas.openxmlformats.org/officeDocument/2006/relationships/slide" Target="/ppt/slides/slide2.xml" Id="R139e4011fbf84997" /><Relationship Type="http://schemas.openxmlformats.org/officeDocument/2006/relationships/slide" Target="/ppt/slides/slide3.xml" Id="R00cee30535064c0a" /><Relationship Type="http://schemas.openxmlformats.org/officeDocument/2006/relationships/slide" Target="/ppt/slides/slide4.xml" Id="R80687a519b63437e" /><Relationship Type="http://schemas.openxmlformats.org/officeDocument/2006/relationships/slide" Target="/ppt/slides/slide5.xml" Id="R28ddf125599b469b" /><Relationship Type="http://schemas.openxmlformats.org/officeDocument/2006/relationships/slide" Target="/ppt/slides/slide6.xml" Id="R8ab2bef7faef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684ca7138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9936f75014ef6" /><Relationship Type="http://schemas.openxmlformats.org/officeDocument/2006/relationships/theme" Target="/ppt/slideMasters/theme/theme1.xml" Id="Rb4807762b8db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9936f7501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cdbd0866d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5c524eb0a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7d9be466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f5a73cd6c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9304aa8b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7d2b291d4f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Rikard Jonsson, Ballplassveien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923 636 080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