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82db190f2d47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1aa20e1b964ad8"/>
  </p:sldMasterIdLst>
  <p:sldIdLst>
    <p:sldId xmlns:r="http://schemas.openxmlformats.org/officeDocument/2006/relationships" id="256" r:id="R1894dedc47af40e0"/>
    <p:sldId xmlns:r="http://schemas.openxmlformats.org/officeDocument/2006/relationships" id="257" r:id="Ra80e76564db94bd3"/>
    <p:sldId xmlns:r="http://schemas.openxmlformats.org/officeDocument/2006/relationships" id="258" r:id="R45b81c3524f74db8"/>
    <p:sldId xmlns:r="http://schemas.openxmlformats.org/officeDocument/2006/relationships" id="259" r:id="R8461d640093a456b"/>
    <p:sldId xmlns:r="http://schemas.openxmlformats.org/officeDocument/2006/relationships" id="260" r:id="R6d71e48dbb474ea6"/>
    <p:sldId xmlns:r="http://schemas.openxmlformats.org/officeDocument/2006/relationships" id="261" r:id="Rb06600a569ff4d6d"/>
    <p:sldId xmlns:r="http://schemas.openxmlformats.org/officeDocument/2006/relationships" id="262" r:id="R18b10b318bbb4c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1aa20e1b964ad8" /><Relationship Type="http://schemas.openxmlformats.org/officeDocument/2006/relationships/slide" Target="/ppt/slides/slide1.xml" Id="R1894dedc47af40e0" /><Relationship Type="http://schemas.openxmlformats.org/officeDocument/2006/relationships/slide" Target="/ppt/slides/slide2.xml" Id="Ra80e76564db94bd3" /><Relationship Type="http://schemas.openxmlformats.org/officeDocument/2006/relationships/slide" Target="/ppt/slides/slide3.xml" Id="R45b81c3524f74db8" /><Relationship Type="http://schemas.openxmlformats.org/officeDocument/2006/relationships/slide" Target="/ppt/slides/slide4.xml" Id="R8461d640093a456b" /><Relationship Type="http://schemas.openxmlformats.org/officeDocument/2006/relationships/slide" Target="/ppt/slides/slide5.xml" Id="R6d71e48dbb474ea6" /><Relationship Type="http://schemas.openxmlformats.org/officeDocument/2006/relationships/slide" Target="/ppt/slides/slide6.xml" Id="Rb06600a569ff4d6d" /><Relationship Type="http://schemas.openxmlformats.org/officeDocument/2006/relationships/slide" Target="/ppt/slides/slide7.xml" Id="R18b10b318bbb4c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0d757dfb1f48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6a11c5f24498b" /><Relationship Type="http://schemas.openxmlformats.org/officeDocument/2006/relationships/theme" Target="/ppt/slideMasters/theme/theme1.xml" Id="R0cc73007ed9441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56a11c5f2449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15f20192348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f54413c1549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1839181c741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1b1d7acae42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bbee3cc4f41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85c5fbe684d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c5c37309041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ARRAY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ARRAY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495 192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941 079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4 927 945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DIMITAR GEORGIEV GEORGIEV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923 621 946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