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2c4528019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95d7ec7a2410b"/>
  </p:sldMasterIdLst>
  <p:sldIdLst>
    <p:sldId xmlns:r="http://schemas.openxmlformats.org/officeDocument/2006/relationships" id="256" r:id="R0ce9f64d022a433c"/>
    <p:sldId xmlns:r="http://schemas.openxmlformats.org/officeDocument/2006/relationships" id="257" r:id="R1b615967610847ad"/>
    <p:sldId xmlns:r="http://schemas.openxmlformats.org/officeDocument/2006/relationships" id="258" r:id="Re171ea7e28c44659"/>
    <p:sldId xmlns:r="http://schemas.openxmlformats.org/officeDocument/2006/relationships" id="259" r:id="Rf785d542da16421b"/>
    <p:sldId xmlns:r="http://schemas.openxmlformats.org/officeDocument/2006/relationships" id="260" r:id="Rc27c940d5b84421f"/>
    <p:sldId xmlns:r="http://schemas.openxmlformats.org/officeDocument/2006/relationships" id="261" r:id="Rec0ba2b5bf704bd3"/>
    <p:sldId xmlns:r="http://schemas.openxmlformats.org/officeDocument/2006/relationships" id="262" r:id="Rf87186abae69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95d7ec7a2410b" /><Relationship Type="http://schemas.openxmlformats.org/officeDocument/2006/relationships/slide" Target="/ppt/slides/slide1.xml" Id="R0ce9f64d022a433c" /><Relationship Type="http://schemas.openxmlformats.org/officeDocument/2006/relationships/slide" Target="/ppt/slides/slide2.xml" Id="R1b615967610847ad" /><Relationship Type="http://schemas.openxmlformats.org/officeDocument/2006/relationships/slide" Target="/ppt/slides/slide3.xml" Id="Re171ea7e28c44659" /><Relationship Type="http://schemas.openxmlformats.org/officeDocument/2006/relationships/slide" Target="/ppt/slides/slide4.xml" Id="Rf785d542da16421b" /><Relationship Type="http://schemas.openxmlformats.org/officeDocument/2006/relationships/slide" Target="/ppt/slides/slide5.xml" Id="Rc27c940d5b84421f" /><Relationship Type="http://schemas.openxmlformats.org/officeDocument/2006/relationships/slide" Target="/ppt/slides/slide6.xml" Id="Rec0ba2b5bf704bd3" /><Relationship Type="http://schemas.openxmlformats.org/officeDocument/2006/relationships/slide" Target="/ppt/slides/slide7.xml" Id="Rf87186abae69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ebee185dd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b352b8a54d2f" /><Relationship Type="http://schemas.openxmlformats.org/officeDocument/2006/relationships/theme" Target="/ppt/slideMasters/theme/theme1.xml" Id="Rf4e8bc12eb40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6b352b8a5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b8c2705ea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37c728ee2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f0f2ecb47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e3783b71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f34456690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0cdd9bbac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b53e6fdf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ANNE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