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38e68abec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2719c1f184cd1"/>
  </p:sldMasterIdLst>
  <p:sldIdLst>
    <p:sldId xmlns:r="http://schemas.openxmlformats.org/officeDocument/2006/relationships" id="256" r:id="R1394eca67e8b4ecd"/>
    <p:sldId xmlns:r="http://schemas.openxmlformats.org/officeDocument/2006/relationships" id="257" r:id="R018e8d482af9496a"/>
    <p:sldId xmlns:r="http://schemas.openxmlformats.org/officeDocument/2006/relationships" id="258" r:id="R5f69cb18a34e4601"/>
    <p:sldId xmlns:r="http://schemas.openxmlformats.org/officeDocument/2006/relationships" id="259" r:id="R296f1c63a10649dd"/>
    <p:sldId xmlns:r="http://schemas.openxmlformats.org/officeDocument/2006/relationships" id="260" r:id="Rf8d2bc37484643ce"/>
    <p:sldId xmlns:r="http://schemas.openxmlformats.org/officeDocument/2006/relationships" id="261" r:id="R072783bfa7284c8d"/>
    <p:sldId xmlns:r="http://schemas.openxmlformats.org/officeDocument/2006/relationships" id="262" r:id="R260016c9dd56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2719c1f184cd1" /><Relationship Type="http://schemas.openxmlformats.org/officeDocument/2006/relationships/slide" Target="/ppt/slides/slide1.xml" Id="R1394eca67e8b4ecd" /><Relationship Type="http://schemas.openxmlformats.org/officeDocument/2006/relationships/slide" Target="/ppt/slides/slide2.xml" Id="R018e8d482af9496a" /><Relationship Type="http://schemas.openxmlformats.org/officeDocument/2006/relationships/slide" Target="/ppt/slides/slide3.xml" Id="R5f69cb18a34e4601" /><Relationship Type="http://schemas.openxmlformats.org/officeDocument/2006/relationships/slide" Target="/ppt/slides/slide4.xml" Id="R296f1c63a10649dd" /><Relationship Type="http://schemas.openxmlformats.org/officeDocument/2006/relationships/slide" Target="/ppt/slides/slide5.xml" Id="Rf8d2bc37484643ce" /><Relationship Type="http://schemas.openxmlformats.org/officeDocument/2006/relationships/slide" Target="/ppt/slides/slide6.xml" Id="R072783bfa7284c8d" /><Relationship Type="http://schemas.openxmlformats.org/officeDocument/2006/relationships/slide" Target="/ppt/slides/slide7.xml" Id="R260016c9dd56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28ad92d23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a09dc1d24b0f" /><Relationship Type="http://schemas.openxmlformats.org/officeDocument/2006/relationships/theme" Target="/ppt/slideMasters/theme/theme1.xml" Id="R87fcc3587de2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5a09dc1d2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91de803b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fb1a9545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af6279fa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414190138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0f4b7b90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ff8c7eb4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26ad0e81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60,6 %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13,1 %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