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516ff11c5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f3715134e4d08"/>
  </p:sldMasterIdLst>
  <p:sldIdLst>
    <p:sldId xmlns:r="http://schemas.openxmlformats.org/officeDocument/2006/relationships" id="256" r:id="Rd4d45c7e06144830"/>
    <p:sldId xmlns:r="http://schemas.openxmlformats.org/officeDocument/2006/relationships" id="257" r:id="R2be9fa7b490a4608"/>
    <p:sldId xmlns:r="http://schemas.openxmlformats.org/officeDocument/2006/relationships" id="258" r:id="R7189657e724c47f4"/>
    <p:sldId xmlns:r="http://schemas.openxmlformats.org/officeDocument/2006/relationships" id="259" r:id="Ra9fba095bffa4971"/>
    <p:sldId xmlns:r="http://schemas.openxmlformats.org/officeDocument/2006/relationships" id="260" r:id="Rc3169f4739c54841"/>
    <p:sldId xmlns:r="http://schemas.openxmlformats.org/officeDocument/2006/relationships" id="261" r:id="R15f0da2139cb40f8"/>
    <p:sldId xmlns:r="http://schemas.openxmlformats.org/officeDocument/2006/relationships" id="262" r:id="R3d702b4ee5f1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f3715134e4d08" /><Relationship Type="http://schemas.openxmlformats.org/officeDocument/2006/relationships/slide" Target="/ppt/slides/slide1.xml" Id="Rd4d45c7e06144830" /><Relationship Type="http://schemas.openxmlformats.org/officeDocument/2006/relationships/slide" Target="/ppt/slides/slide2.xml" Id="R2be9fa7b490a4608" /><Relationship Type="http://schemas.openxmlformats.org/officeDocument/2006/relationships/slide" Target="/ppt/slides/slide3.xml" Id="R7189657e724c47f4" /><Relationship Type="http://schemas.openxmlformats.org/officeDocument/2006/relationships/slide" Target="/ppt/slides/slide4.xml" Id="Ra9fba095bffa4971" /><Relationship Type="http://schemas.openxmlformats.org/officeDocument/2006/relationships/slide" Target="/ppt/slides/slide5.xml" Id="Rc3169f4739c54841" /><Relationship Type="http://schemas.openxmlformats.org/officeDocument/2006/relationships/slide" Target="/ppt/slides/slide6.xml" Id="R15f0da2139cb40f8" /><Relationship Type="http://schemas.openxmlformats.org/officeDocument/2006/relationships/slide" Target="/ppt/slides/slide7.xml" Id="R3d702b4ee5f1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9afba6b76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18ac3d9324d99" /><Relationship Type="http://schemas.openxmlformats.org/officeDocument/2006/relationships/theme" Target="/ppt/slideMasters/theme/theme1.xml" Id="Rbe681e86ebba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18ac3d932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d57b5d65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0aee9ecf0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8b3fc7f49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c55820a1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35019327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5c74dcacb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8d724e246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