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b8817abd7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94f2dbbee4ef0"/>
  </p:sldMasterIdLst>
  <p:sldIdLst>
    <p:sldId xmlns:r="http://schemas.openxmlformats.org/officeDocument/2006/relationships" id="256" r:id="Rb9a6c1dd582a4a13"/>
    <p:sldId xmlns:r="http://schemas.openxmlformats.org/officeDocument/2006/relationships" id="257" r:id="R8db21865842a4969"/>
    <p:sldId xmlns:r="http://schemas.openxmlformats.org/officeDocument/2006/relationships" id="258" r:id="R7d4a70a24f4345c5"/>
    <p:sldId xmlns:r="http://schemas.openxmlformats.org/officeDocument/2006/relationships" id="259" r:id="R00808941923c4534"/>
    <p:sldId xmlns:r="http://schemas.openxmlformats.org/officeDocument/2006/relationships" id="260" r:id="R15a098e0c2c34c00"/>
    <p:sldId xmlns:r="http://schemas.openxmlformats.org/officeDocument/2006/relationships" id="261" r:id="Rdcf387f83de04d1e"/>
    <p:sldId xmlns:r="http://schemas.openxmlformats.org/officeDocument/2006/relationships" id="262" r:id="Rf71a3f40c79a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94f2dbbee4ef0" /><Relationship Type="http://schemas.openxmlformats.org/officeDocument/2006/relationships/slide" Target="/ppt/slides/slide1.xml" Id="Rb9a6c1dd582a4a13" /><Relationship Type="http://schemas.openxmlformats.org/officeDocument/2006/relationships/slide" Target="/ppt/slides/slide2.xml" Id="R8db21865842a4969" /><Relationship Type="http://schemas.openxmlformats.org/officeDocument/2006/relationships/slide" Target="/ppt/slides/slide3.xml" Id="R7d4a70a24f4345c5" /><Relationship Type="http://schemas.openxmlformats.org/officeDocument/2006/relationships/slide" Target="/ppt/slides/slide4.xml" Id="R00808941923c4534" /><Relationship Type="http://schemas.openxmlformats.org/officeDocument/2006/relationships/slide" Target="/ppt/slides/slide5.xml" Id="R15a098e0c2c34c00" /><Relationship Type="http://schemas.openxmlformats.org/officeDocument/2006/relationships/slide" Target="/ppt/slides/slide6.xml" Id="Rdcf387f83de04d1e" /><Relationship Type="http://schemas.openxmlformats.org/officeDocument/2006/relationships/slide" Target="/ppt/slides/slide7.xml" Id="Rf71a3f40c79a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a93f4c993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231ef2d7495b" /><Relationship Type="http://schemas.openxmlformats.org/officeDocument/2006/relationships/theme" Target="/ppt/slideMasters/theme/theme1.xml" Id="R946aec038b59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3231ef2d7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4f82f6bc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f5d5b663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9052479a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c6a0a54a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551657df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e5d6f1ac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39947bd5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